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56" r:id="rId5"/>
    <p:sldId id="257" r:id="rId6"/>
    <p:sldId id="277" r:id="rId7"/>
    <p:sldId id="267" r:id="rId8"/>
    <p:sldId id="273" r:id="rId9"/>
    <p:sldId id="274" r:id="rId10"/>
    <p:sldId id="271" r:id="rId11"/>
    <p:sldId id="266" r:id="rId12"/>
    <p:sldId id="268" r:id="rId13"/>
    <p:sldId id="269" r:id="rId14"/>
    <p:sldId id="263" r:id="rId15"/>
    <p:sldId id="276" r:id="rId16"/>
    <p:sldId id="272" r:id="rId1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EEE2"/>
    <a:srgbClr val="3617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31BDA6-8005-D841-D2E1-DAC3BCBF0364}" v="14" dt="2025-02-13T15:09:55.5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649" autoAdjust="0"/>
    <p:restoredTop sz="94660"/>
  </p:normalViewPr>
  <p:slideViewPr>
    <p:cSldViewPr snapToGrid="0">
      <p:cViewPr varScale="1">
        <p:scale>
          <a:sx n="54" d="100"/>
          <a:sy n="54" d="100"/>
        </p:scale>
        <p:origin x="139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C46E64-1026-4509-98F0-75507C504932}" type="datetimeFigureOut">
              <a:rPr lang="es-ES" smtClean="0"/>
              <a:t>14/02/2025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DD95C4-1040-4EAE-A885-51C8D540E3CC}" type="slidenum">
              <a:rPr lang="es-ES" smtClean="0"/>
              <a:t>‹Nº›</a:t>
            </a:fld>
            <a:endParaRPr lang="es-ES"/>
          </a:p>
        </p:txBody>
      </p:sp>
    </p:spTree>
    <p:extLst>
      <p:ext uri="{BB962C8B-B14F-4D97-AF65-F5344CB8AC3E}">
        <p14:creationId xmlns:p14="http://schemas.microsoft.com/office/powerpoint/2010/main" val="19023743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8FA91-AA15-4E62-E68B-321E8D36371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D90A901-B3C5-9069-2761-C343403B31D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B093775-4847-D119-601C-F61C60B73AC1}"/>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DAD91911-590F-6148-DF10-CBA8F7E54C8E}"/>
              </a:ext>
            </a:extLst>
          </p:cNvPr>
          <p:cNvSpPr>
            <a:spLocks noGrp="1"/>
          </p:cNvSpPr>
          <p:nvPr>
            <p:ph type="sldNum" sz="quarter" idx="5"/>
          </p:nvPr>
        </p:nvSpPr>
        <p:spPr/>
        <p:txBody>
          <a:bodyPr/>
          <a:lstStyle/>
          <a:p>
            <a:fld id="{7CDD95C4-1040-4EAE-A885-51C8D540E3CC}" type="slidenum">
              <a:rPr lang="es-ES" smtClean="0"/>
              <a:t>5</a:t>
            </a:fld>
            <a:endParaRPr lang="es-ES"/>
          </a:p>
        </p:txBody>
      </p:sp>
    </p:spTree>
    <p:extLst>
      <p:ext uri="{BB962C8B-B14F-4D97-AF65-F5344CB8AC3E}">
        <p14:creationId xmlns:p14="http://schemas.microsoft.com/office/powerpoint/2010/main" val="1146295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8FA91-AA15-4E62-E68B-321E8D36371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D90A901-B3C5-9069-2761-C343403B31D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B093775-4847-D119-601C-F61C60B73AC1}"/>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DAD91911-590F-6148-DF10-CBA8F7E54C8E}"/>
              </a:ext>
            </a:extLst>
          </p:cNvPr>
          <p:cNvSpPr>
            <a:spLocks noGrp="1"/>
          </p:cNvSpPr>
          <p:nvPr>
            <p:ph type="sldNum" sz="quarter" idx="5"/>
          </p:nvPr>
        </p:nvSpPr>
        <p:spPr/>
        <p:txBody>
          <a:bodyPr/>
          <a:lstStyle/>
          <a:p>
            <a:fld id="{7CDD95C4-1040-4EAE-A885-51C8D540E3CC}" type="slidenum">
              <a:rPr lang="es-ES" smtClean="0"/>
              <a:t>7</a:t>
            </a:fld>
            <a:endParaRPr lang="es-ES"/>
          </a:p>
        </p:txBody>
      </p:sp>
    </p:spTree>
    <p:extLst>
      <p:ext uri="{BB962C8B-B14F-4D97-AF65-F5344CB8AC3E}">
        <p14:creationId xmlns:p14="http://schemas.microsoft.com/office/powerpoint/2010/main" val="2636391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7CDD95C4-1040-4EAE-A885-51C8D540E3CC}" type="slidenum">
              <a:rPr lang="es-ES" smtClean="0"/>
              <a:t>8</a:t>
            </a:fld>
            <a:endParaRPr lang="es-ES"/>
          </a:p>
        </p:txBody>
      </p:sp>
    </p:spTree>
    <p:extLst>
      <p:ext uri="{BB962C8B-B14F-4D97-AF65-F5344CB8AC3E}">
        <p14:creationId xmlns:p14="http://schemas.microsoft.com/office/powerpoint/2010/main" val="37460160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D3CE9-80CF-35AE-70B2-62200B97F1C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D4849EF-0CEB-BE17-8AEA-5D4DE7AA628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80A9732-F48D-31C1-BFD7-842724FF86E3}"/>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F7B8275C-2BF8-6FBC-41AB-9306646FCE72}"/>
              </a:ext>
            </a:extLst>
          </p:cNvPr>
          <p:cNvSpPr>
            <a:spLocks noGrp="1"/>
          </p:cNvSpPr>
          <p:nvPr>
            <p:ph type="sldNum" sz="quarter" idx="5"/>
          </p:nvPr>
        </p:nvSpPr>
        <p:spPr/>
        <p:txBody>
          <a:bodyPr/>
          <a:lstStyle/>
          <a:p>
            <a:fld id="{7CDD95C4-1040-4EAE-A885-51C8D540E3CC}" type="slidenum">
              <a:rPr lang="es-ES" smtClean="0"/>
              <a:t>10</a:t>
            </a:fld>
            <a:endParaRPr lang="es-ES"/>
          </a:p>
        </p:txBody>
      </p:sp>
    </p:spTree>
    <p:extLst>
      <p:ext uri="{BB962C8B-B14F-4D97-AF65-F5344CB8AC3E}">
        <p14:creationId xmlns:p14="http://schemas.microsoft.com/office/powerpoint/2010/main" val="42784515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36CEE-4371-4D03-E8BA-410D8ECFE44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88A177A-3C8D-3739-B707-E788FEA26C34}"/>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5CEFACC-B64C-C0B8-33EB-129645B3E21A}"/>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D7371990-CECC-EA65-EC4F-1DB58CC1C31F}"/>
              </a:ext>
            </a:extLst>
          </p:cNvPr>
          <p:cNvSpPr>
            <a:spLocks noGrp="1"/>
          </p:cNvSpPr>
          <p:nvPr>
            <p:ph type="sldNum" sz="quarter" idx="5"/>
          </p:nvPr>
        </p:nvSpPr>
        <p:spPr/>
        <p:txBody>
          <a:bodyPr/>
          <a:lstStyle/>
          <a:p>
            <a:fld id="{7CDD95C4-1040-4EAE-A885-51C8D540E3CC}" type="slidenum">
              <a:rPr lang="es-ES" smtClean="0"/>
              <a:t>11</a:t>
            </a:fld>
            <a:endParaRPr lang="es-ES"/>
          </a:p>
        </p:txBody>
      </p:sp>
    </p:spTree>
    <p:extLst>
      <p:ext uri="{BB962C8B-B14F-4D97-AF65-F5344CB8AC3E}">
        <p14:creationId xmlns:p14="http://schemas.microsoft.com/office/powerpoint/2010/main" val="1158789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BABD3-4497-F057-30F1-D3F69BAB57B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712CECC-5F51-7F32-86B3-6E4A2F95CAA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8BD60B4-BC39-E297-D39F-ABA40495F568}"/>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B1CF7CF4-7E87-C3A1-0530-F6E77D7259E4}"/>
              </a:ext>
            </a:extLst>
          </p:cNvPr>
          <p:cNvSpPr>
            <a:spLocks noGrp="1"/>
          </p:cNvSpPr>
          <p:nvPr>
            <p:ph type="sldNum" sz="quarter" idx="5"/>
          </p:nvPr>
        </p:nvSpPr>
        <p:spPr/>
        <p:txBody>
          <a:bodyPr/>
          <a:lstStyle/>
          <a:p>
            <a:fld id="{7CDD95C4-1040-4EAE-A885-51C8D540E3CC}" type="slidenum">
              <a:rPr lang="es-ES" smtClean="0"/>
              <a:t>13</a:t>
            </a:fld>
            <a:endParaRPr lang="es-ES"/>
          </a:p>
        </p:txBody>
      </p:sp>
    </p:spTree>
    <p:extLst>
      <p:ext uri="{BB962C8B-B14F-4D97-AF65-F5344CB8AC3E}">
        <p14:creationId xmlns:p14="http://schemas.microsoft.com/office/powerpoint/2010/main" val="1917782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212AD6-3256-D15F-90BE-4291B14E522F}"/>
              </a:ext>
            </a:extLst>
          </p:cNvPr>
          <p:cNvSpPr>
            <a:spLocks noGrp="1"/>
          </p:cNvSpPr>
          <p:nvPr>
            <p:ph type="ctrTitle"/>
          </p:nvPr>
        </p:nvSpPr>
        <p:spPr>
          <a:xfrm>
            <a:off x="1524000" y="1122363"/>
            <a:ext cx="9144000" cy="2387600"/>
          </a:xfrm>
        </p:spPr>
        <p:txBody>
          <a:bodyPr anchor="b"/>
          <a:lstStyle>
            <a:lvl1pPr algn="ctr">
              <a:defRPr sz="6000" b="1">
                <a:solidFill>
                  <a:srgbClr val="36175D"/>
                </a:solidFill>
                <a:latin typeface="Times New Roman" panose="02020603050405020304" pitchFamily="18" charset="0"/>
                <a:cs typeface="Times New Roman" panose="02020603050405020304" pitchFamily="18" charset="0"/>
              </a:defRPr>
            </a:lvl1pPr>
          </a:lstStyle>
          <a:p>
            <a:r>
              <a:rPr lang="es-ES" dirty="0"/>
              <a:t>Haga clic para modificar el estilo de título del patrón</a:t>
            </a:r>
          </a:p>
        </p:txBody>
      </p:sp>
      <p:sp>
        <p:nvSpPr>
          <p:cNvPr id="3" name="Subtítulo 2">
            <a:extLst>
              <a:ext uri="{FF2B5EF4-FFF2-40B4-BE49-F238E27FC236}">
                <a16:creationId xmlns:a16="http://schemas.microsoft.com/office/drawing/2014/main" id="{134DB283-69D4-36CF-4E4F-98F13963A9E8}"/>
              </a:ext>
            </a:extLst>
          </p:cNvPr>
          <p:cNvSpPr>
            <a:spLocks noGrp="1"/>
          </p:cNvSpPr>
          <p:nvPr>
            <p:ph type="subTitle" idx="1"/>
          </p:nvPr>
        </p:nvSpPr>
        <p:spPr>
          <a:xfrm>
            <a:off x="1524000" y="3602038"/>
            <a:ext cx="9144000" cy="1655762"/>
          </a:xfrm>
        </p:spPr>
        <p:txBody>
          <a:bodyPr/>
          <a:lstStyle>
            <a:lvl1pPr marL="0" indent="0" algn="ctr">
              <a:buNone/>
              <a:defRPr sz="2400">
                <a:solidFill>
                  <a:srgbClr val="36175D"/>
                </a:solidFill>
                <a:latin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Haga clic para modificar el estilo de subtítulo del patrón</a:t>
            </a:r>
          </a:p>
        </p:txBody>
      </p:sp>
      <p:sp>
        <p:nvSpPr>
          <p:cNvPr id="4" name="Marcador de fecha 3">
            <a:extLst>
              <a:ext uri="{FF2B5EF4-FFF2-40B4-BE49-F238E27FC236}">
                <a16:creationId xmlns:a16="http://schemas.microsoft.com/office/drawing/2014/main" id="{3E54AA4D-7B3C-DBAF-C54E-D4B8B3297232}"/>
              </a:ext>
            </a:extLst>
          </p:cNvPr>
          <p:cNvSpPr>
            <a:spLocks noGrp="1"/>
          </p:cNvSpPr>
          <p:nvPr>
            <p:ph type="dt" sz="half" idx="10"/>
          </p:nvPr>
        </p:nvSpPr>
        <p:spPr/>
        <p:txBody>
          <a:bodyPr/>
          <a:lstStyle>
            <a:lvl1pPr>
              <a:defRPr>
                <a:solidFill>
                  <a:srgbClr val="36175D"/>
                </a:solidFill>
              </a:defRPr>
            </a:lvl1pPr>
          </a:lstStyle>
          <a:p>
            <a:fld id="{A5E3E61B-5A32-4629-A38F-A23562F3D274}" type="datetimeFigureOut">
              <a:rPr lang="es-ES" smtClean="0"/>
              <a:pPr/>
              <a:t>14/02/2025</a:t>
            </a:fld>
            <a:endParaRPr lang="es-ES" dirty="0"/>
          </a:p>
        </p:txBody>
      </p:sp>
      <p:sp>
        <p:nvSpPr>
          <p:cNvPr id="5" name="Marcador de pie de página 4">
            <a:extLst>
              <a:ext uri="{FF2B5EF4-FFF2-40B4-BE49-F238E27FC236}">
                <a16:creationId xmlns:a16="http://schemas.microsoft.com/office/drawing/2014/main" id="{AD9F13FC-71B8-7F15-3C70-91060A174593}"/>
              </a:ext>
            </a:extLst>
          </p:cNvPr>
          <p:cNvSpPr>
            <a:spLocks noGrp="1"/>
          </p:cNvSpPr>
          <p:nvPr>
            <p:ph type="ftr" sz="quarter" idx="11"/>
          </p:nvPr>
        </p:nvSpPr>
        <p:spPr/>
        <p:txBody>
          <a:bodyPr/>
          <a:lstStyle>
            <a:lvl1pPr>
              <a:defRPr>
                <a:solidFill>
                  <a:srgbClr val="36175D"/>
                </a:solidFill>
              </a:defRPr>
            </a:lvl1pPr>
          </a:lstStyle>
          <a:p>
            <a:endParaRPr lang="es-ES" dirty="0"/>
          </a:p>
        </p:txBody>
      </p:sp>
      <p:sp>
        <p:nvSpPr>
          <p:cNvPr id="6" name="Marcador de número de diapositiva 5">
            <a:extLst>
              <a:ext uri="{FF2B5EF4-FFF2-40B4-BE49-F238E27FC236}">
                <a16:creationId xmlns:a16="http://schemas.microsoft.com/office/drawing/2014/main" id="{10F2B6CD-A967-8021-271E-6FA63A1AEBE3}"/>
              </a:ext>
            </a:extLst>
          </p:cNvPr>
          <p:cNvSpPr>
            <a:spLocks noGrp="1"/>
          </p:cNvSpPr>
          <p:nvPr>
            <p:ph type="sldNum" sz="quarter" idx="12"/>
          </p:nvPr>
        </p:nvSpPr>
        <p:spPr/>
        <p:txBody>
          <a:bodyPr/>
          <a:lstStyle>
            <a:lvl1pPr>
              <a:defRPr>
                <a:solidFill>
                  <a:srgbClr val="36175D"/>
                </a:solidFill>
              </a:defRPr>
            </a:lvl1pPr>
          </a:lstStyle>
          <a:p>
            <a:fld id="{C1B4A1AB-D35F-4BC4-940C-68EC3BB4ADF7}" type="slidenum">
              <a:rPr lang="es-ES" smtClean="0"/>
              <a:pPr/>
              <a:t>‹Nº›</a:t>
            </a:fld>
            <a:endParaRPr lang="es-ES" dirty="0"/>
          </a:p>
        </p:txBody>
      </p:sp>
    </p:spTree>
    <p:extLst>
      <p:ext uri="{BB962C8B-B14F-4D97-AF65-F5344CB8AC3E}">
        <p14:creationId xmlns:p14="http://schemas.microsoft.com/office/powerpoint/2010/main" val="3857444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25D354-2F6D-6E74-51E7-DB5457A8775E}"/>
              </a:ext>
            </a:extLst>
          </p:cNvPr>
          <p:cNvSpPr>
            <a:spLocks noGrp="1"/>
          </p:cNvSpPr>
          <p:nvPr>
            <p:ph type="title"/>
          </p:nvPr>
        </p:nvSpPr>
        <p:spPr/>
        <p:txBody>
          <a:bodyPr/>
          <a:lstStyle>
            <a:lvl1pPr>
              <a:defRPr b="1" u="none"/>
            </a:lvl1pPr>
          </a:lstStyle>
          <a:p>
            <a:r>
              <a:rPr lang="es-ES" dirty="0"/>
              <a:t>Haga clic para modificar el estilo de título del patrón</a:t>
            </a:r>
          </a:p>
        </p:txBody>
      </p:sp>
      <p:sp>
        <p:nvSpPr>
          <p:cNvPr id="3" name="Marcador de contenido 2">
            <a:extLst>
              <a:ext uri="{FF2B5EF4-FFF2-40B4-BE49-F238E27FC236}">
                <a16:creationId xmlns:a16="http://schemas.microsoft.com/office/drawing/2014/main" id="{A941AE99-6CFB-4D1A-5BD9-F8DE47269AB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653E68D-A5C5-5B8F-0F6B-4F66B4D449C2}"/>
              </a:ext>
            </a:extLst>
          </p:cNvPr>
          <p:cNvSpPr>
            <a:spLocks noGrp="1"/>
          </p:cNvSpPr>
          <p:nvPr>
            <p:ph type="dt" sz="half" idx="10"/>
          </p:nvPr>
        </p:nvSpPr>
        <p:spPr/>
        <p:txBody>
          <a:bodyPr/>
          <a:lstStyle/>
          <a:p>
            <a:fld id="{A5E3E61B-5A32-4629-A38F-A23562F3D274}" type="datetimeFigureOut">
              <a:rPr lang="es-ES" smtClean="0"/>
              <a:t>14/02/2025</a:t>
            </a:fld>
            <a:endParaRPr lang="es-ES"/>
          </a:p>
        </p:txBody>
      </p:sp>
      <p:sp>
        <p:nvSpPr>
          <p:cNvPr id="5" name="Marcador de pie de página 4">
            <a:extLst>
              <a:ext uri="{FF2B5EF4-FFF2-40B4-BE49-F238E27FC236}">
                <a16:creationId xmlns:a16="http://schemas.microsoft.com/office/drawing/2014/main" id="{EB7DB191-67CD-EF85-72F5-CAD5038CF1F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FCDC1B0-86D1-963D-5F5B-2064D5A2145E}"/>
              </a:ext>
            </a:extLst>
          </p:cNvPr>
          <p:cNvSpPr>
            <a:spLocks noGrp="1"/>
          </p:cNvSpPr>
          <p:nvPr>
            <p:ph type="sldNum" sz="quarter" idx="12"/>
          </p:nvPr>
        </p:nvSpPr>
        <p:spPr/>
        <p:txBody>
          <a:bodyPr/>
          <a:lstStyle/>
          <a:p>
            <a:fld id="{C1B4A1AB-D35F-4BC4-940C-68EC3BB4ADF7}" type="slidenum">
              <a:rPr lang="es-ES" smtClean="0"/>
              <a:t>‹Nº›</a:t>
            </a:fld>
            <a:endParaRPr lang="es-ES"/>
          </a:p>
        </p:txBody>
      </p:sp>
    </p:spTree>
    <p:extLst>
      <p:ext uri="{BB962C8B-B14F-4D97-AF65-F5344CB8AC3E}">
        <p14:creationId xmlns:p14="http://schemas.microsoft.com/office/powerpoint/2010/main" val="495856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C379C0-504F-F10C-E929-CAFDB7F64FC9}"/>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57814B9-EE6F-683F-6BD5-9E95132F2A0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D85FF8E-6E06-60B3-031E-BC78859294B6}"/>
              </a:ext>
            </a:extLst>
          </p:cNvPr>
          <p:cNvSpPr>
            <a:spLocks noGrp="1"/>
          </p:cNvSpPr>
          <p:nvPr>
            <p:ph type="dt" sz="half" idx="10"/>
          </p:nvPr>
        </p:nvSpPr>
        <p:spPr/>
        <p:txBody>
          <a:bodyPr/>
          <a:lstStyle/>
          <a:p>
            <a:fld id="{A5E3E61B-5A32-4629-A38F-A23562F3D274}" type="datetimeFigureOut">
              <a:rPr lang="es-ES" smtClean="0"/>
              <a:t>14/02/2025</a:t>
            </a:fld>
            <a:endParaRPr lang="es-ES"/>
          </a:p>
        </p:txBody>
      </p:sp>
      <p:sp>
        <p:nvSpPr>
          <p:cNvPr id="5" name="Marcador de pie de página 4">
            <a:extLst>
              <a:ext uri="{FF2B5EF4-FFF2-40B4-BE49-F238E27FC236}">
                <a16:creationId xmlns:a16="http://schemas.microsoft.com/office/drawing/2014/main" id="{3D682306-0767-9A9D-E045-7A460A2B1C7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DAF468A-E8BF-39AD-6829-1123FCE39D47}"/>
              </a:ext>
            </a:extLst>
          </p:cNvPr>
          <p:cNvSpPr>
            <a:spLocks noGrp="1"/>
          </p:cNvSpPr>
          <p:nvPr>
            <p:ph type="sldNum" sz="quarter" idx="12"/>
          </p:nvPr>
        </p:nvSpPr>
        <p:spPr/>
        <p:txBody>
          <a:bodyPr/>
          <a:lstStyle/>
          <a:p>
            <a:fld id="{C1B4A1AB-D35F-4BC4-940C-68EC3BB4ADF7}" type="slidenum">
              <a:rPr lang="es-ES" smtClean="0"/>
              <a:t>‹Nº›</a:t>
            </a:fld>
            <a:endParaRPr lang="es-ES"/>
          </a:p>
        </p:txBody>
      </p:sp>
    </p:spTree>
    <p:extLst>
      <p:ext uri="{BB962C8B-B14F-4D97-AF65-F5344CB8AC3E}">
        <p14:creationId xmlns:p14="http://schemas.microsoft.com/office/powerpoint/2010/main" val="2958722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9C74B4-A474-A988-C150-DF662EA0DFF2}"/>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2F580FE-014F-BEAB-0F52-5A787B94E8D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99007FE-FE90-0B79-6253-55E361D92AB4}"/>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1EE9BB5-417B-E10C-8997-7D01755D7B60}"/>
              </a:ext>
            </a:extLst>
          </p:cNvPr>
          <p:cNvSpPr>
            <a:spLocks noGrp="1"/>
          </p:cNvSpPr>
          <p:nvPr>
            <p:ph type="dt" sz="half" idx="10"/>
          </p:nvPr>
        </p:nvSpPr>
        <p:spPr/>
        <p:txBody>
          <a:bodyPr/>
          <a:lstStyle/>
          <a:p>
            <a:fld id="{A5E3E61B-5A32-4629-A38F-A23562F3D274}" type="datetimeFigureOut">
              <a:rPr lang="es-ES" smtClean="0"/>
              <a:t>14/02/2025</a:t>
            </a:fld>
            <a:endParaRPr lang="es-ES"/>
          </a:p>
        </p:txBody>
      </p:sp>
      <p:sp>
        <p:nvSpPr>
          <p:cNvPr id="6" name="Marcador de pie de página 5">
            <a:extLst>
              <a:ext uri="{FF2B5EF4-FFF2-40B4-BE49-F238E27FC236}">
                <a16:creationId xmlns:a16="http://schemas.microsoft.com/office/drawing/2014/main" id="{F845C1FB-4F03-FD19-0594-3BE16099C7F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5ACE35E-84E6-7922-7A6F-59D8F18C014D}"/>
              </a:ext>
            </a:extLst>
          </p:cNvPr>
          <p:cNvSpPr>
            <a:spLocks noGrp="1"/>
          </p:cNvSpPr>
          <p:nvPr>
            <p:ph type="sldNum" sz="quarter" idx="12"/>
          </p:nvPr>
        </p:nvSpPr>
        <p:spPr/>
        <p:txBody>
          <a:bodyPr/>
          <a:lstStyle/>
          <a:p>
            <a:fld id="{C1B4A1AB-D35F-4BC4-940C-68EC3BB4ADF7}" type="slidenum">
              <a:rPr lang="es-ES" smtClean="0"/>
              <a:t>‹Nº›</a:t>
            </a:fld>
            <a:endParaRPr lang="es-ES"/>
          </a:p>
        </p:txBody>
      </p:sp>
    </p:spTree>
    <p:extLst>
      <p:ext uri="{BB962C8B-B14F-4D97-AF65-F5344CB8AC3E}">
        <p14:creationId xmlns:p14="http://schemas.microsoft.com/office/powerpoint/2010/main" val="2053362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6D3A0C-A105-C269-BE9E-BA7DA752ADE5}"/>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E8ADA0B-06A8-1DCC-836E-7C23FEDC8F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FB96C9C-0403-9FCB-D704-74BB61BC493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EF4BE07-85A3-B98E-D85B-2926C63995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FEDF4010-4FF8-6233-0143-B69A2DC2CEB7}"/>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203BF828-9F19-6FC1-8E51-0496D10AD14D}"/>
              </a:ext>
            </a:extLst>
          </p:cNvPr>
          <p:cNvSpPr>
            <a:spLocks noGrp="1"/>
          </p:cNvSpPr>
          <p:nvPr>
            <p:ph type="dt" sz="half" idx="10"/>
          </p:nvPr>
        </p:nvSpPr>
        <p:spPr/>
        <p:txBody>
          <a:bodyPr/>
          <a:lstStyle/>
          <a:p>
            <a:fld id="{A5E3E61B-5A32-4629-A38F-A23562F3D274}" type="datetimeFigureOut">
              <a:rPr lang="es-ES" smtClean="0"/>
              <a:t>14/02/2025</a:t>
            </a:fld>
            <a:endParaRPr lang="es-ES"/>
          </a:p>
        </p:txBody>
      </p:sp>
      <p:sp>
        <p:nvSpPr>
          <p:cNvPr id="8" name="Marcador de pie de página 7">
            <a:extLst>
              <a:ext uri="{FF2B5EF4-FFF2-40B4-BE49-F238E27FC236}">
                <a16:creationId xmlns:a16="http://schemas.microsoft.com/office/drawing/2014/main" id="{E2C480EA-1638-960C-AA58-D4EF963AB33F}"/>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1174F85E-78FB-54E5-EDD9-3CF13FA09CEC}"/>
              </a:ext>
            </a:extLst>
          </p:cNvPr>
          <p:cNvSpPr>
            <a:spLocks noGrp="1"/>
          </p:cNvSpPr>
          <p:nvPr>
            <p:ph type="sldNum" sz="quarter" idx="12"/>
          </p:nvPr>
        </p:nvSpPr>
        <p:spPr/>
        <p:txBody>
          <a:bodyPr/>
          <a:lstStyle/>
          <a:p>
            <a:fld id="{C1B4A1AB-D35F-4BC4-940C-68EC3BB4ADF7}" type="slidenum">
              <a:rPr lang="es-ES" smtClean="0"/>
              <a:t>‹Nº›</a:t>
            </a:fld>
            <a:endParaRPr lang="es-ES"/>
          </a:p>
        </p:txBody>
      </p:sp>
    </p:spTree>
    <p:extLst>
      <p:ext uri="{BB962C8B-B14F-4D97-AF65-F5344CB8AC3E}">
        <p14:creationId xmlns:p14="http://schemas.microsoft.com/office/powerpoint/2010/main" val="3956046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77E650-2114-F2DB-2487-AF925308A88F}"/>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9E017E5C-0EEC-6218-B99D-BA9AC41BE004}"/>
              </a:ext>
            </a:extLst>
          </p:cNvPr>
          <p:cNvSpPr>
            <a:spLocks noGrp="1"/>
          </p:cNvSpPr>
          <p:nvPr>
            <p:ph type="dt" sz="half" idx="10"/>
          </p:nvPr>
        </p:nvSpPr>
        <p:spPr/>
        <p:txBody>
          <a:bodyPr/>
          <a:lstStyle/>
          <a:p>
            <a:fld id="{A5E3E61B-5A32-4629-A38F-A23562F3D274}" type="datetimeFigureOut">
              <a:rPr lang="es-ES" smtClean="0"/>
              <a:t>14/02/2025</a:t>
            </a:fld>
            <a:endParaRPr lang="es-ES"/>
          </a:p>
        </p:txBody>
      </p:sp>
      <p:sp>
        <p:nvSpPr>
          <p:cNvPr id="4" name="Marcador de pie de página 3">
            <a:extLst>
              <a:ext uri="{FF2B5EF4-FFF2-40B4-BE49-F238E27FC236}">
                <a16:creationId xmlns:a16="http://schemas.microsoft.com/office/drawing/2014/main" id="{168BD075-7BB4-1DDD-1F1C-3B824685F5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0C1E0DDD-CE62-0863-22EF-04241668DBF3}"/>
              </a:ext>
            </a:extLst>
          </p:cNvPr>
          <p:cNvSpPr>
            <a:spLocks noGrp="1"/>
          </p:cNvSpPr>
          <p:nvPr>
            <p:ph type="sldNum" sz="quarter" idx="12"/>
          </p:nvPr>
        </p:nvSpPr>
        <p:spPr/>
        <p:txBody>
          <a:bodyPr/>
          <a:lstStyle/>
          <a:p>
            <a:fld id="{C1B4A1AB-D35F-4BC4-940C-68EC3BB4ADF7}" type="slidenum">
              <a:rPr lang="es-ES" smtClean="0"/>
              <a:t>‹Nº›</a:t>
            </a:fld>
            <a:endParaRPr lang="es-ES"/>
          </a:p>
        </p:txBody>
      </p:sp>
    </p:spTree>
    <p:extLst>
      <p:ext uri="{BB962C8B-B14F-4D97-AF65-F5344CB8AC3E}">
        <p14:creationId xmlns:p14="http://schemas.microsoft.com/office/powerpoint/2010/main" val="1840411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D6D5537-39B8-DBDF-748F-E47BB8660862}"/>
              </a:ext>
            </a:extLst>
          </p:cNvPr>
          <p:cNvSpPr>
            <a:spLocks noGrp="1"/>
          </p:cNvSpPr>
          <p:nvPr>
            <p:ph type="dt" sz="half" idx="10"/>
          </p:nvPr>
        </p:nvSpPr>
        <p:spPr/>
        <p:txBody>
          <a:bodyPr/>
          <a:lstStyle/>
          <a:p>
            <a:fld id="{A5E3E61B-5A32-4629-A38F-A23562F3D274}" type="datetimeFigureOut">
              <a:rPr lang="es-ES" smtClean="0"/>
              <a:t>14/02/2025</a:t>
            </a:fld>
            <a:endParaRPr lang="es-ES"/>
          </a:p>
        </p:txBody>
      </p:sp>
      <p:sp>
        <p:nvSpPr>
          <p:cNvPr id="3" name="Marcador de pie de página 2">
            <a:extLst>
              <a:ext uri="{FF2B5EF4-FFF2-40B4-BE49-F238E27FC236}">
                <a16:creationId xmlns:a16="http://schemas.microsoft.com/office/drawing/2014/main" id="{1E50A88A-A7E9-D055-F3C0-A962D5952B5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F6C2D491-80D4-63A4-1475-E222B45C69F9}"/>
              </a:ext>
            </a:extLst>
          </p:cNvPr>
          <p:cNvSpPr>
            <a:spLocks noGrp="1"/>
          </p:cNvSpPr>
          <p:nvPr>
            <p:ph type="sldNum" sz="quarter" idx="12"/>
          </p:nvPr>
        </p:nvSpPr>
        <p:spPr/>
        <p:txBody>
          <a:bodyPr/>
          <a:lstStyle/>
          <a:p>
            <a:fld id="{C1B4A1AB-D35F-4BC4-940C-68EC3BB4ADF7}" type="slidenum">
              <a:rPr lang="es-ES" smtClean="0"/>
              <a:t>‹Nº›</a:t>
            </a:fld>
            <a:endParaRPr lang="es-ES"/>
          </a:p>
        </p:txBody>
      </p:sp>
    </p:spTree>
    <p:extLst>
      <p:ext uri="{BB962C8B-B14F-4D97-AF65-F5344CB8AC3E}">
        <p14:creationId xmlns:p14="http://schemas.microsoft.com/office/powerpoint/2010/main" val="4006212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9A6579-7BBD-9B92-7DF3-C1CFDA60F71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2E1BAC2-5D5D-57EE-7DAF-71A408FE52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2274E2A6-AC41-56C2-3120-351A7A5524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08E6124-EFCF-331C-C0AE-5BD1C244E85D}"/>
              </a:ext>
            </a:extLst>
          </p:cNvPr>
          <p:cNvSpPr>
            <a:spLocks noGrp="1"/>
          </p:cNvSpPr>
          <p:nvPr>
            <p:ph type="dt" sz="half" idx="10"/>
          </p:nvPr>
        </p:nvSpPr>
        <p:spPr/>
        <p:txBody>
          <a:bodyPr/>
          <a:lstStyle/>
          <a:p>
            <a:fld id="{A5E3E61B-5A32-4629-A38F-A23562F3D274}" type="datetimeFigureOut">
              <a:rPr lang="es-ES" smtClean="0"/>
              <a:t>14/02/2025</a:t>
            </a:fld>
            <a:endParaRPr lang="es-ES"/>
          </a:p>
        </p:txBody>
      </p:sp>
      <p:sp>
        <p:nvSpPr>
          <p:cNvPr id="6" name="Marcador de pie de página 5">
            <a:extLst>
              <a:ext uri="{FF2B5EF4-FFF2-40B4-BE49-F238E27FC236}">
                <a16:creationId xmlns:a16="http://schemas.microsoft.com/office/drawing/2014/main" id="{97673D8B-6844-458D-CD94-47C11FA265E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9ECFCC9-4998-C8B1-7556-AA8E9883A797}"/>
              </a:ext>
            </a:extLst>
          </p:cNvPr>
          <p:cNvSpPr>
            <a:spLocks noGrp="1"/>
          </p:cNvSpPr>
          <p:nvPr>
            <p:ph type="sldNum" sz="quarter" idx="12"/>
          </p:nvPr>
        </p:nvSpPr>
        <p:spPr/>
        <p:txBody>
          <a:bodyPr/>
          <a:lstStyle/>
          <a:p>
            <a:fld id="{C1B4A1AB-D35F-4BC4-940C-68EC3BB4ADF7}" type="slidenum">
              <a:rPr lang="es-ES" smtClean="0"/>
              <a:t>‹Nº›</a:t>
            </a:fld>
            <a:endParaRPr lang="es-ES"/>
          </a:p>
        </p:txBody>
      </p:sp>
    </p:spTree>
    <p:extLst>
      <p:ext uri="{BB962C8B-B14F-4D97-AF65-F5344CB8AC3E}">
        <p14:creationId xmlns:p14="http://schemas.microsoft.com/office/powerpoint/2010/main" val="1270891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B4AF8-6B7D-ABDF-A142-38F56681C4C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E6B9394-D6DE-AF95-E930-0173C0C9CE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12A9E87-AD21-50F0-EE33-F3486C9711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34E2FA4-38DC-3DF4-3AB1-0E942D96A28D}"/>
              </a:ext>
            </a:extLst>
          </p:cNvPr>
          <p:cNvSpPr>
            <a:spLocks noGrp="1"/>
          </p:cNvSpPr>
          <p:nvPr>
            <p:ph type="dt" sz="half" idx="10"/>
          </p:nvPr>
        </p:nvSpPr>
        <p:spPr/>
        <p:txBody>
          <a:bodyPr/>
          <a:lstStyle/>
          <a:p>
            <a:fld id="{A5E3E61B-5A32-4629-A38F-A23562F3D274}" type="datetimeFigureOut">
              <a:rPr lang="es-ES" smtClean="0"/>
              <a:t>14/02/2025</a:t>
            </a:fld>
            <a:endParaRPr lang="es-ES"/>
          </a:p>
        </p:txBody>
      </p:sp>
      <p:sp>
        <p:nvSpPr>
          <p:cNvPr id="6" name="Marcador de pie de página 5">
            <a:extLst>
              <a:ext uri="{FF2B5EF4-FFF2-40B4-BE49-F238E27FC236}">
                <a16:creationId xmlns:a16="http://schemas.microsoft.com/office/drawing/2014/main" id="{6293CF3F-5B35-62C1-AEE3-AA1F4C154AB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5261118-9D88-C1EF-6C05-F0E60C210C02}"/>
              </a:ext>
            </a:extLst>
          </p:cNvPr>
          <p:cNvSpPr>
            <a:spLocks noGrp="1"/>
          </p:cNvSpPr>
          <p:nvPr>
            <p:ph type="sldNum" sz="quarter" idx="12"/>
          </p:nvPr>
        </p:nvSpPr>
        <p:spPr/>
        <p:txBody>
          <a:bodyPr/>
          <a:lstStyle/>
          <a:p>
            <a:fld id="{C1B4A1AB-D35F-4BC4-940C-68EC3BB4ADF7}" type="slidenum">
              <a:rPr lang="es-ES" smtClean="0"/>
              <a:t>‹Nº›</a:t>
            </a:fld>
            <a:endParaRPr lang="es-ES"/>
          </a:p>
        </p:txBody>
      </p:sp>
    </p:spTree>
    <p:extLst>
      <p:ext uri="{BB962C8B-B14F-4D97-AF65-F5344CB8AC3E}">
        <p14:creationId xmlns:p14="http://schemas.microsoft.com/office/powerpoint/2010/main" val="1560453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6BC433-5304-7B3F-362F-27526870B37C}"/>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254C9D2-EEF7-BB83-DE50-6CC950BFF0F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6A44990-888A-BF38-D36F-D8DB8C47D2A3}"/>
              </a:ext>
            </a:extLst>
          </p:cNvPr>
          <p:cNvSpPr>
            <a:spLocks noGrp="1"/>
          </p:cNvSpPr>
          <p:nvPr>
            <p:ph type="dt" sz="half" idx="10"/>
          </p:nvPr>
        </p:nvSpPr>
        <p:spPr/>
        <p:txBody>
          <a:bodyPr/>
          <a:lstStyle/>
          <a:p>
            <a:fld id="{A5E3E61B-5A32-4629-A38F-A23562F3D274}" type="datetimeFigureOut">
              <a:rPr lang="es-ES" smtClean="0"/>
              <a:t>14/02/2025</a:t>
            </a:fld>
            <a:endParaRPr lang="es-ES"/>
          </a:p>
        </p:txBody>
      </p:sp>
      <p:sp>
        <p:nvSpPr>
          <p:cNvPr id="5" name="Marcador de pie de página 4">
            <a:extLst>
              <a:ext uri="{FF2B5EF4-FFF2-40B4-BE49-F238E27FC236}">
                <a16:creationId xmlns:a16="http://schemas.microsoft.com/office/drawing/2014/main" id="{07183D9E-0232-0FD1-8E88-36049EACE47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E30EE62-6F70-90E7-902C-48F59D34AC21}"/>
              </a:ext>
            </a:extLst>
          </p:cNvPr>
          <p:cNvSpPr>
            <a:spLocks noGrp="1"/>
          </p:cNvSpPr>
          <p:nvPr>
            <p:ph type="sldNum" sz="quarter" idx="12"/>
          </p:nvPr>
        </p:nvSpPr>
        <p:spPr/>
        <p:txBody>
          <a:bodyPr/>
          <a:lstStyle/>
          <a:p>
            <a:fld id="{C1B4A1AB-D35F-4BC4-940C-68EC3BB4ADF7}" type="slidenum">
              <a:rPr lang="es-ES" smtClean="0"/>
              <a:t>‹Nº›</a:t>
            </a:fld>
            <a:endParaRPr lang="es-ES"/>
          </a:p>
        </p:txBody>
      </p:sp>
    </p:spTree>
    <p:extLst>
      <p:ext uri="{BB962C8B-B14F-4D97-AF65-F5344CB8AC3E}">
        <p14:creationId xmlns:p14="http://schemas.microsoft.com/office/powerpoint/2010/main" val="1283788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A5624CF4-C85C-6B08-896F-E751189E3EB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E917F6D-035A-8692-2D78-F2E81982621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097D217-BBCB-BFA6-EB96-6C00266E3382}"/>
              </a:ext>
            </a:extLst>
          </p:cNvPr>
          <p:cNvSpPr>
            <a:spLocks noGrp="1"/>
          </p:cNvSpPr>
          <p:nvPr>
            <p:ph type="dt" sz="half" idx="10"/>
          </p:nvPr>
        </p:nvSpPr>
        <p:spPr/>
        <p:txBody>
          <a:bodyPr/>
          <a:lstStyle/>
          <a:p>
            <a:fld id="{A5E3E61B-5A32-4629-A38F-A23562F3D274}" type="datetimeFigureOut">
              <a:rPr lang="es-ES" smtClean="0"/>
              <a:t>14/02/2025</a:t>
            </a:fld>
            <a:endParaRPr lang="es-ES"/>
          </a:p>
        </p:txBody>
      </p:sp>
      <p:sp>
        <p:nvSpPr>
          <p:cNvPr id="5" name="Marcador de pie de página 4">
            <a:extLst>
              <a:ext uri="{FF2B5EF4-FFF2-40B4-BE49-F238E27FC236}">
                <a16:creationId xmlns:a16="http://schemas.microsoft.com/office/drawing/2014/main" id="{89D4A539-AB28-A87A-203B-EB34110F4BB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6BB34E5-165D-B755-B506-FA7A3480CCC2}"/>
              </a:ext>
            </a:extLst>
          </p:cNvPr>
          <p:cNvSpPr>
            <a:spLocks noGrp="1"/>
          </p:cNvSpPr>
          <p:nvPr>
            <p:ph type="sldNum" sz="quarter" idx="12"/>
          </p:nvPr>
        </p:nvSpPr>
        <p:spPr/>
        <p:txBody>
          <a:bodyPr/>
          <a:lstStyle/>
          <a:p>
            <a:fld id="{C1B4A1AB-D35F-4BC4-940C-68EC3BB4ADF7}" type="slidenum">
              <a:rPr lang="es-ES" smtClean="0"/>
              <a:t>‹Nº›</a:t>
            </a:fld>
            <a:endParaRPr lang="es-ES"/>
          </a:p>
        </p:txBody>
      </p:sp>
    </p:spTree>
    <p:extLst>
      <p:ext uri="{BB962C8B-B14F-4D97-AF65-F5344CB8AC3E}">
        <p14:creationId xmlns:p14="http://schemas.microsoft.com/office/powerpoint/2010/main" val="3323263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4EEE2"/>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A521A92-CF9C-FE59-C550-52A7AC01B6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Marcador de texto 2">
            <a:extLst>
              <a:ext uri="{FF2B5EF4-FFF2-40B4-BE49-F238E27FC236}">
                <a16:creationId xmlns:a16="http://schemas.microsoft.com/office/drawing/2014/main" id="{93B5C68B-9FC0-658F-8BE2-9514ABC936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Marcador de fecha 3">
            <a:extLst>
              <a:ext uri="{FF2B5EF4-FFF2-40B4-BE49-F238E27FC236}">
                <a16:creationId xmlns:a16="http://schemas.microsoft.com/office/drawing/2014/main" id="{98DA75EA-AD27-82F5-D77F-2CFB331F72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36175D"/>
                </a:solidFill>
                <a:latin typeface="Lato" panose="020F0502020204030203" pitchFamily="34" charset="0"/>
                <a:cs typeface="Lato" panose="020F0502020204030203" pitchFamily="34" charset="0"/>
              </a:defRPr>
            </a:lvl1pPr>
          </a:lstStyle>
          <a:p>
            <a:fld id="{A5E3E61B-5A32-4629-A38F-A23562F3D274}" type="datetimeFigureOut">
              <a:rPr lang="es-ES" smtClean="0"/>
              <a:pPr/>
              <a:t>14/02/2025</a:t>
            </a:fld>
            <a:endParaRPr lang="es-ES" dirty="0"/>
          </a:p>
        </p:txBody>
      </p:sp>
      <p:sp>
        <p:nvSpPr>
          <p:cNvPr id="5" name="Marcador de pie de página 4">
            <a:extLst>
              <a:ext uri="{FF2B5EF4-FFF2-40B4-BE49-F238E27FC236}">
                <a16:creationId xmlns:a16="http://schemas.microsoft.com/office/drawing/2014/main" id="{D517E46E-2B87-D738-6381-44C5EE97F8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36175D"/>
                </a:solidFill>
                <a:latin typeface="Lato" panose="020F0502020204030203" pitchFamily="34" charset="0"/>
                <a:cs typeface="Lato" panose="020F0502020204030203" pitchFamily="34" charset="0"/>
              </a:defRPr>
            </a:lvl1pPr>
          </a:lstStyle>
          <a:p>
            <a:endParaRPr lang="es-ES" dirty="0"/>
          </a:p>
        </p:txBody>
      </p:sp>
      <p:sp>
        <p:nvSpPr>
          <p:cNvPr id="6" name="Marcador de número de diapositiva 5">
            <a:extLst>
              <a:ext uri="{FF2B5EF4-FFF2-40B4-BE49-F238E27FC236}">
                <a16:creationId xmlns:a16="http://schemas.microsoft.com/office/drawing/2014/main" id="{324D60B2-49F7-3F5C-CBA4-C156009A01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36175D"/>
                </a:solidFill>
                <a:latin typeface="Lato" panose="020F0502020204030203" pitchFamily="34" charset="0"/>
                <a:cs typeface="Lato" panose="020F0502020204030203" pitchFamily="34" charset="0"/>
              </a:defRPr>
            </a:lvl1pPr>
          </a:lstStyle>
          <a:p>
            <a:fld id="{C1B4A1AB-D35F-4BC4-940C-68EC3BB4ADF7}" type="slidenum">
              <a:rPr lang="es-ES" smtClean="0"/>
              <a:pPr/>
              <a:t>‹Nº›</a:t>
            </a:fld>
            <a:endParaRPr lang="es-ES" dirty="0"/>
          </a:p>
        </p:txBody>
      </p:sp>
    </p:spTree>
    <p:extLst>
      <p:ext uri="{BB962C8B-B14F-4D97-AF65-F5344CB8AC3E}">
        <p14:creationId xmlns:p14="http://schemas.microsoft.com/office/powerpoint/2010/main" val="3781385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1" kern="1200">
          <a:solidFill>
            <a:srgbClr val="36175D"/>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36175D"/>
          </a:solidFill>
          <a:latin typeface="Lato" panose="020F0502020204030203" pitchFamily="34" charset="0"/>
          <a:ea typeface="+mn-ea"/>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6175D"/>
          </a:solidFill>
          <a:latin typeface="Lato" panose="020F0502020204030203" pitchFamily="34" charset="0"/>
          <a:ea typeface="+mn-ea"/>
          <a:cs typeface="Lato"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6175D"/>
          </a:solidFill>
          <a:latin typeface="Lato" panose="020F0502020204030203" pitchFamily="34" charset="0"/>
          <a:ea typeface="+mn-ea"/>
          <a:cs typeface="Lato"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8.jpeg"/><Relationship Id="rId7" Type="http://schemas.microsoft.com/office/2007/relationships/hdphoto" Target="../media/hdphoto3.wd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microsoft.com/office/2007/relationships/hdphoto" Target="../media/hdphoto2.wdp"/><Relationship Id="rId4" Type="http://schemas.openxmlformats.org/officeDocument/2006/relationships/image" Target="../media/image9.png"/><Relationship Id="rId9" Type="http://schemas.microsoft.com/office/2007/relationships/hdphoto" Target="../media/hdphoto4.wdp"/></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descr="Imagen que contiene Interfaz de usuario gráfica&#10;&#10;Descripción generada automáticamente">
            <a:extLst>
              <a:ext uri="{FF2B5EF4-FFF2-40B4-BE49-F238E27FC236}">
                <a16:creationId xmlns:a16="http://schemas.microsoft.com/office/drawing/2014/main" id="{3B4E9325-A46A-8B4B-362D-87879BA87CCE}"/>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77692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descr="Un conjunto de letras blancas en un fondo blanco&#10;&#10;Descripción generada automáticamente con confianza media">
            <a:extLst>
              <a:ext uri="{FF2B5EF4-FFF2-40B4-BE49-F238E27FC236}">
                <a16:creationId xmlns:a16="http://schemas.microsoft.com/office/drawing/2014/main" id="{C0304BC2-22B2-6A1B-666C-2A089C50B6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151"/>
            <a:ext cx="12191999" cy="6858000"/>
          </a:xfrm>
          <a:prstGeom prst="rect">
            <a:avLst/>
          </a:prstGeom>
        </p:spPr>
      </p:pic>
      <p:sp>
        <p:nvSpPr>
          <p:cNvPr id="2" name="Título 1">
            <a:extLst>
              <a:ext uri="{FF2B5EF4-FFF2-40B4-BE49-F238E27FC236}">
                <a16:creationId xmlns:a16="http://schemas.microsoft.com/office/drawing/2014/main" id="{A38B0AF6-A3BC-0155-349E-1419695909F9}"/>
              </a:ext>
            </a:extLst>
          </p:cNvPr>
          <p:cNvSpPr>
            <a:spLocks noGrp="1"/>
          </p:cNvSpPr>
          <p:nvPr>
            <p:ph type="title"/>
          </p:nvPr>
        </p:nvSpPr>
        <p:spPr>
          <a:xfrm>
            <a:off x="4480037" y="1108114"/>
            <a:ext cx="7138639" cy="1325563"/>
          </a:xfrm>
        </p:spPr>
        <p:txBody>
          <a:bodyPr/>
          <a:lstStyle/>
          <a:p>
            <a:pPr algn="ctr"/>
            <a:r>
              <a:rPr lang="es-ES" dirty="0">
                <a:latin typeface="+mn-lt"/>
              </a:rPr>
              <a:t>¿QUÉ ES WIT?</a:t>
            </a:r>
          </a:p>
        </p:txBody>
      </p:sp>
      <p:sp>
        <p:nvSpPr>
          <p:cNvPr id="3" name="Marcador de contenido 2">
            <a:extLst>
              <a:ext uri="{FF2B5EF4-FFF2-40B4-BE49-F238E27FC236}">
                <a16:creationId xmlns:a16="http://schemas.microsoft.com/office/drawing/2014/main" id="{8DF1FC5C-A42E-70B6-922F-98D0A6C18895}"/>
              </a:ext>
            </a:extLst>
          </p:cNvPr>
          <p:cNvSpPr>
            <a:spLocks noGrp="1"/>
          </p:cNvSpPr>
          <p:nvPr>
            <p:ph idx="1"/>
          </p:nvPr>
        </p:nvSpPr>
        <p:spPr>
          <a:xfrm>
            <a:off x="4852605" y="2527030"/>
            <a:ext cx="6553129" cy="2175599"/>
          </a:xfrm>
        </p:spPr>
        <p:txBody>
          <a:bodyPr>
            <a:normAutofit/>
          </a:bodyPr>
          <a:lstStyle/>
          <a:p>
            <a:pPr marL="0" indent="0" algn="ctr">
              <a:buNone/>
            </a:pPr>
            <a:r>
              <a:rPr lang="es-ES" b="0" dirty="0"/>
              <a:t>Women in Tax (“WIT”) es la primera asociación en España sin ánimo de lucro compuesta exclusivamente por mujeres fiscalistas.</a:t>
            </a:r>
          </a:p>
          <a:p>
            <a:pPr marL="0" indent="0">
              <a:buNone/>
            </a:pPr>
            <a:endParaRPr lang="es-ES" sz="1400" dirty="0"/>
          </a:p>
        </p:txBody>
      </p:sp>
      <p:pic>
        <p:nvPicPr>
          <p:cNvPr id="5" name="Imagen 4">
            <a:extLst>
              <a:ext uri="{FF2B5EF4-FFF2-40B4-BE49-F238E27FC236}">
                <a16:creationId xmlns:a16="http://schemas.microsoft.com/office/drawing/2014/main" id="{8D306959-27D6-3E74-7727-A081C46876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7" y="0"/>
            <a:ext cx="3910432" cy="6858000"/>
          </a:xfrm>
          <a:prstGeom prst="rect">
            <a:avLst/>
          </a:prstGeom>
        </p:spPr>
      </p:pic>
    </p:spTree>
    <p:extLst>
      <p:ext uri="{BB962C8B-B14F-4D97-AF65-F5344CB8AC3E}">
        <p14:creationId xmlns:p14="http://schemas.microsoft.com/office/powerpoint/2010/main" val="2109192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DDB59-FB8E-6A90-B38A-66C4ED932B3C}"/>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8435603E-139D-5352-A408-B65A0CD12C54}"/>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rcRect t="-53" r="814" b="880"/>
          <a:stretch/>
        </p:blipFill>
        <p:spPr>
          <a:xfrm>
            <a:off x="7081024" y="3503851"/>
            <a:ext cx="5110976" cy="3342998"/>
          </a:xfrm>
          <a:prstGeom prst="rect">
            <a:avLst/>
          </a:prstGeom>
        </p:spPr>
      </p:pic>
      <p:pic>
        <p:nvPicPr>
          <p:cNvPr id="12" name="Imagen 11" descr="Un conjunto de letras blancas en un fondo blanco&#10;&#10;Descripción generada automáticamente con confianza media">
            <a:extLst>
              <a:ext uri="{FF2B5EF4-FFF2-40B4-BE49-F238E27FC236}">
                <a16:creationId xmlns:a16="http://schemas.microsoft.com/office/drawing/2014/main" id="{62771EA9-840F-8FA3-3F7C-0652281AB4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1151"/>
            <a:ext cx="12191999" cy="6858000"/>
          </a:xfrm>
          <a:prstGeom prst="rect">
            <a:avLst/>
          </a:prstGeom>
        </p:spPr>
      </p:pic>
      <p:sp>
        <p:nvSpPr>
          <p:cNvPr id="2" name="Título 1">
            <a:extLst>
              <a:ext uri="{FF2B5EF4-FFF2-40B4-BE49-F238E27FC236}">
                <a16:creationId xmlns:a16="http://schemas.microsoft.com/office/drawing/2014/main" id="{9E83130A-20E5-333E-BD67-03EFADA43F8B}"/>
              </a:ext>
            </a:extLst>
          </p:cNvPr>
          <p:cNvSpPr>
            <a:spLocks noGrp="1"/>
          </p:cNvSpPr>
          <p:nvPr>
            <p:ph type="title"/>
          </p:nvPr>
        </p:nvSpPr>
        <p:spPr>
          <a:xfrm>
            <a:off x="2149433" y="11151"/>
            <a:ext cx="7138639" cy="1325563"/>
          </a:xfrm>
        </p:spPr>
        <p:txBody>
          <a:bodyPr/>
          <a:lstStyle/>
          <a:p>
            <a:pPr algn="ctr"/>
            <a:r>
              <a:rPr lang="es-ES" dirty="0">
                <a:latin typeface="+mn-lt"/>
              </a:rPr>
              <a:t>¿QUÉ NOS DIFERENCIA?</a:t>
            </a:r>
          </a:p>
        </p:txBody>
      </p:sp>
      <p:sp>
        <p:nvSpPr>
          <p:cNvPr id="3" name="Marcador de contenido 2">
            <a:extLst>
              <a:ext uri="{FF2B5EF4-FFF2-40B4-BE49-F238E27FC236}">
                <a16:creationId xmlns:a16="http://schemas.microsoft.com/office/drawing/2014/main" id="{A5348351-2553-555D-3D37-C2D35E9598A6}"/>
              </a:ext>
            </a:extLst>
          </p:cNvPr>
          <p:cNvSpPr>
            <a:spLocks noGrp="1"/>
          </p:cNvSpPr>
          <p:nvPr>
            <p:ph idx="1"/>
          </p:nvPr>
        </p:nvSpPr>
        <p:spPr>
          <a:xfrm>
            <a:off x="1728439" y="1359016"/>
            <a:ext cx="10348332" cy="799212"/>
          </a:xfrm>
        </p:spPr>
        <p:txBody>
          <a:bodyPr>
            <a:normAutofit fontScale="77500" lnSpcReduction="20000"/>
          </a:bodyPr>
          <a:lstStyle/>
          <a:p>
            <a:pPr marL="0" indent="0" algn="ctr">
              <a:buNone/>
            </a:pPr>
            <a:r>
              <a:rPr lang="es-ES" b="0" dirty="0"/>
              <a:t>El perfil técnico de nuestras asociadas: la formación requerida para nuestra especialización laboral no es única (somos abogadas, economistas, licenciadas en administración de empresas, </a:t>
            </a:r>
            <a:r>
              <a:rPr lang="es-ES" b="0" dirty="0" err="1"/>
              <a:t>etc</a:t>
            </a:r>
            <a:r>
              <a:rPr lang="es-ES" b="0" dirty="0"/>
              <a:t>…)</a:t>
            </a:r>
          </a:p>
          <a:p>
            <a:pPr marL="0" indent="0">
              <a:buNone/>
            </a:pPr>
            <a:endParaRPr lang="es-ES" sz="1400" dirty="0"/>
          </a:p>
        </p:txBody>
      </p:sp>
      <p:sp>
        <p:nvSpPr>
          <p:cNvPr id="7" name="Marcador de contenido 2">
            <a:extLst>
              <a:ext uri="{FF2B5EF4-FFF2-40B4-BE49-F238E27FC236}">
                <a16:creationId xmlns:a16="http://schemas.microsoft.com/office/drawing/2014/main" id="{8CA8AABC-7D5D-32F5-1EFC-994A48E46605}"/>
              </a:ext>
            </a:extLst>
          </p:cNvPr>
          <p:cNvSpPr txBox="1">
            <a:spLocks/>
          </p:cNvSpPr>
          <p:nvPr/>
        </p:nvSpPr>
        <p:spPr>
          <a:xfrm>
            <a:off x="6779047" y="1159727"/>
            <a:ext cx="5018049" cy="49734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36175D"/>
                </a:solidFill>
                <a:latin typeface="Lato" panose="020F0502020204030203" pitchFamily="34" charset="0"/>
                <a:ea typeface="+mn-ea"/>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6175D"/>
                </a:solidFill>
                <a:latin typeface="Lato" panose="020F0502020204030203" pitchFamily="34" charset="0"/>
                <a:ea typeface="+mn-ea"/>
                <a:cs typeface="Lato"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6175D"/>
                </a:solidFill>
                <a:latin typeface="Lato" panose="020F0502020204030203" pitchFamily="34" charset="0"/>
                <a:ea typeface="+mn-ea"/>
                <a:cs typeface="Lato"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endParaRPr lang="es-ES" sz="2200" dirty="0"/>
          </a:p>
        </p:txBody>
      </p:sp>
      <p:sp>
        <p:nvSpPr>
          <p:cNvPr id="8" name="Marcador de contenido 2">
            <a:extLst>
              <a:ext uri="{FF2B5EF4-FFF2-40B4-BE49-F238E27FC236}">
                <a16:creationId xmlns:a16="http://schemas.microsoft.com/office/drawing/2014/main" id="{0BF6D339-9547-5096-2D1F-ED987B608100}"/>
              </a:ext>
            </a:extLst>
          </p:cNvPr>
          <p:cNvSpPr txBox="1">
            <a:spLocks/>
          </p:cNvSpPr>
          <p:nvPr/>
        </p:nvSpPr>
        <p:spPr>
          <a:xfrm>
            <a:off x="34526" y="3776058"/>
            <a:ext cx="6744520" cy="299594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36175D"/>
                </a:solidFill>
                <a:latin typeface="Lato" panose="020F0502020204030203" pitchFamily="34" charset="0"/>
                <a:ea typeface="+mn-ea"/>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6175D"/>
                </a:solidFill>
                <a:latin typeface="Lato" panose="020F0502020204030203" pitchFamily="34" charset="0"/>
                <a:ea typeface="+mn-ea"/>
                <a:cs typeface="Lato"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6175D"/>
                </a:solidFill>
                <a:latin typeface="Lato" panose="020F0502020204030203" pitchFamily="34" charset="0"/>
                <a:ea typeface="+mn-ea"/>
                <a:cs typeface="Lato"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s-ES" sz="2200" b="0" dirty="0"/>
              <a:t>Uno de los principales objetivos de WIT es la divulgación sobre la relevancia del papel del director fiscal como Miembro de los Consejos de Administración en cumplimiento del artículo 159.ter LSC que identifica como facultades indelegables del Consejo:</a:t>
            </a:r>
          </a:p>
          <a:p>
            <a:pPr marL="357188" indent="-357188" algn="just"/>
            <a:r>
              <a:rPr lang="es-ES" sz="2200" b="0" dirty="0"/>
              <a:t>La determinación de la Política fiscal del Grupo </a:t>
            </a:r>
          </a:p>
          <a:p>
            <a:pPr marL="357188" indent="-357188" algn="just"/>
            <a:r>
              <a:rPr lang="es-ES" sz="2200" b="0" dirty="0"/>
              <a:t>La gestión y control de riesgos fiscales</a:t>
            </a:r>
          </a:p>
          <a:p>
            <a:pPr marL="0" indent="0" algn="ctr">
              <a:buFont typeface="Arial" panose="020B0604020202020204" pitchFamily="34" charset="0"/>
              <a:buNone/>
            </a:pPr>
            <a:endParaRPr lang="es-ES" sz="2200" dirty="0"/>
          </a:p>
        </p:txBody>
      </p:sp>
      <p:sp>
        <p:nvSpPr>
          <p:cNvPr id="9" name="Marcador de contenido 2">
            <a:extLst>
              <a:ext uri="{FF2B5EF4-FFF2-40B4-BE49-F238E27FC236}">
                <a16:creationId xmlns:a16="http://schemas.microsoft.com/office/drawing/2014/main" id="{B1D236D6-4ABA-8C89-E4C2-54565491F82F}"/>
              </a:ext>
            </a:extLst>
          </p:cNvPr>
          <p:cNvSpPr txBox="1">
            <a:spLocks/>
          </p:cNvSpPr>
          <p:nvPr/>
        </p:nvSpPr>
        <p:spPr>
          <a:xfrm>
            <a:off x="94073" y="2263167"/>
            <a:ext cx="10183366" cy="7992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36175D"/>
                </a:solidFill>
                <a:latin typeface="Lato" panose="020F0502020204030203" pitchFamily="34" charset="0"/>
                <a:ea typeface="+mn-ea"/>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6175D"/>
                </a:solidFill>
                <a:latin typeface="Lato" panose="020F0502020204030203" pitchFamily="34" charset="0"/>
                <a:ea typeface="+mn-ea"/>
                <a:cs typeface="Lato"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6175D"/>
                </a:solidFill>
                <a:latin typeface="Lato" panose="020F0502020204030203" pitchFamily="34" charset="0"/>
                <a:ea typeface="+mn-ea"/>
                <a:cs typeface="Lato"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s-ES" sz="2200" b="0" dirty="0"/>
              <a:t>Queremos alcanzar nuestros objetivos de la mejor manera que sabemos hacer, promoviendo la aprobación de incentivos fiscales.</a:t>
            </a:r>
          </a:p>
          <a:p>
            <a:pPr marL="0" indent="0">
              <a:buFont typeface="Arial" panose="020B0604020202020204" pitchFamily="34" charset="0"/>
              <a:buNone/>
            </a:pPr>
            <a:endParaRPr lang="es-ES" sz="1400" dirty="0"/>
          </a:p>
        </p:txBody>
      </p:sp>
      <p:sp>
        <p:nvSpPr>
          <p:cNvPr id="10" name="Marcador de contenido 2">
            <a:extLst>
              <a:ext uri="{FF2B5EF4-FFF2-40B4-BE49-F238E27FC236}">
                <a16:creationId xmlns:a16="http://schemas.microsoft.com/office/drawing/2014/main" id="{3054A965-E8DF-9A9B-7F85-48EE11EA9C86}"/>
              </a:ext>
            </a:extLst>
          </p:cNvPr>
          <p:cNvSpPr txBox="1">
            <a:spLocks/>
          </p:cNvSpPr>
          <p:nvPr/>
        </p:nvSpPr>
        <p:spPr>
          <a:xfrm>
            <a:off x="960067" y="1294026"/>
            <a:ext cx="850855" cy="46459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36175D"/>
                </a:solidFill>
                <a:latin typeface="Lato" panose="020F0502020204030203" pitchFamily="34" charset="0"/>
                <a:ea typeface="+mn-ea"/>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6175D"/>
                </a:solidFill>
                <a:latin typeface="Lato" panose="020F0502020204030203" pitchFamily="34" charset="0"/>
                <a:ea typeface="+mn-ea"/>
                <a:cs typeface="Lato"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6175D"/>
                </a:solidFill>
                <a:latin typeface="Lato" panose="020F0502020204030203" pitchFamily="34" charset="0"/>
                <a:ea typeface="+mn-ea"/>
                <a:cs typeface="Lato"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s-ES" sz="4400" b="0" dirty="0"/>
              <a:t>1</a:t>
            </a:r>
            <a:endParaRPr lang="es-ES" sz="4400" dirty="0"/>
          </a:p>
        </p:txBody>
      </p:sp>
      <p:sp>
        <p:nvSpPr>
          <p:cNvPr id="11" name="Marcador de contenido 2">
            <a:extLst>
              <a:ext uri="{FF2B5EF4-FFF2-40B4-BE49-F238E27FC236}">
                <a16:creationId xmlns:a16="http://schemas.microsoft.com/office/drawing/2014/main" id="{8BCE3BCB-50B0-29B1-3E30-040E1CD87CEE}"/>
              </a:ext>
            </a:extLst>
          </p:cNvPr>
          <p:cNvSpPr txBox="1">
            <a:spLocks/>
          </p:cNvSpPr>
          <p:nvPr/>
        </p:nvSpPr>
        <p:spPr>
          <a:xfrm>
            <a:off x="10186412" y="2282769"/>
            <a:ext cx="850855" cy="46459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36175D"/>
                </a:solidFill>
                <a:latin typeface="Lato" panose="020F0502020204030203" pitchFamily="34" charset="0"/>
                <a:ea typeface="+mn-ea"/>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6175D"/>
                </a:solidFill>
                <a:latin typeface="Lato" panose="020F0502020204030203" pitchFamily="34" charset="0"/>
                <a:ea typeface="+mn-ea"/>
                <a:cs typeface="Lato"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6175D"/>
                </a:solidFill>
                <a:latin typeface="Lato" panose="020F0502020204030203" pitchFamily="34" charset="0"/>
                <a:ea typeface="+mn-ea"/>
                <a:cs typeface="Lato"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s-ES" sz="4400" b="0" dirty="0"/>
              <a:t>2</a:t>
            </a:r>
            <a:endParaRPr lang="es-ES" sz="4400" dirty="0"/>
          </a:p>
        </p:txBody>
      </p:sp>
      <p:sp>
        <p:nvSpPr>
          <p:cNvPr id="13" name="Marcador de contenido 2">
            <a:extLst>
              <a:ext uri="{FF2B5EF4-FFF2-40B4-BE49-F238E27FC236}">
                <a16:creationId xmlns:a16="http://schemas.microsoft.com/office/drawing/2014/main" id="{C1243B13-F3DE-8962-8AD9-A91D19F5C1CD}"/>
              </a:ext>
            </a:extLst>
          </p:cNvPr>
          <p:cNvSpPr txBox="1">
            <a:spLocks/>
          </p:cNvSpPr>
          <p:nvPr/>
        </p:nvSpPr>
        <p:spPr>
          <a:xfrm>
            <a:off x="2689657" y="3140672"/>
            <a:ext cx="850855" cy="46459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36175D"/>
                </a:solidFill>
                <a:latin typeface="Lato" panose="020F0502020204030203" pitchFamily="34" charset="0"/>
                <a:ea typeface="+mn-ea"/>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6175D"/>
                </a:solidFill>
                <a:latin typeface="Lato" panose="020F0502020204030203" pitchFamily="34" charset="0"/>
                <a:ea typeface="+mn-ea"/>
                <a:cs typeface="Lato"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6175D"/>
                </a:solidFill>
                <a:latin typeface="Lato" panose="020F0502020204030203" pitchFamily="34" charset="0"/>
                <a:ea typeface="+mn-ea"/>
                <a:cs typeface="Lato"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s-ES" sz="4400" b="0" dirty="0"/>
              <a:t>3</a:t>
            </a:r>
            <a:endParaRPr lang="es-ES" sz="4400" dirty="0"/>
          </a:p>
        </p:txBody>
      </p:sp>
    </p:spTree>
    <p:extLst>
      <p:ext uri="{BB962C8B-B14F-4D97-AF65-F5344CB8AC3E}">
        <p14:creationId xmlns:p14="http://schemas.microsoft.com/office/powerpoint/2010/main" val="679278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BA871-5D84-D1C7-F06B-60960EB7A9B4}"/>
            </a:ext>
          </a:extLst>
        </p:cNvPr>
        <p:cNvGrpSpPr/>
        <p:nvPr/>
      </p:nvGrpSpPr>
      <p:grpSpPr>
        <a:xfrm>
          <a:off x="0" y="0"/>
          <a:ext cx="0" cy="0"/>
          <a:chOff x="0" y="0"/>
          <a:chExt cx="0" cy="0"/>
        </a:xfrm>
      </p:grpSpPr>
      <p:pic>
        <p:nvPicPr>
          <p:cNvPr id="12" name="Imagen 11" descr="Un conjunto de letras blancas en un fondo blanco&#10;&#10;Descripción generada automáticamente con confianza media">
            <a:extLst>
              <a:ext uri="{FF2B5EF4-FFF2-40B4-BE49-F238E27FC236}">
                <a16:creationId xmlns:a16="http://schemas.microsoft.com/office/drawing/2014/main" id="{9211BC7F-52C5-B1CC-5A89-58B0D77A6F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ítulo 1">
            <a:extLst>
              <a:ext uri="{FF2B5EF4-FFF2-40B4-BE49-F238E27FC236}">
                <a16:creationId xmlns:a16="http://schemas.microsoft.com/office/drawing/2014/main" id="{27DCB63C-8632-F5B5-9659-F04485CF4258}"/>
              </a:ext>
            </a:extLst>
          </p:cNvPr>
          <p:cNvSpPr>
            <a:spLocks noGrp="1"/>
          </p:cNvSpPr>
          <p:nvPr>
            <p:ph type="title"/>
          </p:nvPr>
        </p:nvSpPr>
        <p:spPr>
          <a:xfrm>
            <a:off x="3258015" y="346966"/>
            <a:ext cx="10515600" cy="1325563"/>
          </a:xfrm>
        </p:spPr>
        <p:txBody>
          <a:bodyPr/>
          <a:lstStyle/>
          <a:p>
            <a:pPr algn="ctr"/>
            <a:r>
              <a:rPr lang="es-ES" dirty="0">
                <a:latin typeface="+mn-lt"/>
              </a:rPr>
              <a:t>VISIÓN</a:t>
            </a:r>
          </a:p>
        </p:txBody>
      </p:sp>
      <p:sp>
        <p:nvSpPr>
          <p:cNvPr id="4" name="Marcador de contenido 2">
            <a:extLst>
              <a:ext uri="{FF2B5EF4-FFF2-40B4-BE49-F238E27FC236}">
                <a16:creationId xmlns:a16="http://schemas.microsoft.com/office/drawing/2014/main" id="{C066B935-FC17-D08A-25A5-8D03AC56FA09}"/>
              </a:ext>
            </a:extLst>
          </p:cNvPr>
          <p:cNvSpPr txBox="1">
            <a:spLocks/>
          </p:cNvSpPr>
          <p:nvPr/>
        </p:nvSpPr>
        <p:spPr>
          <a:xfrm>
            <a:off x="838200" y="2527030"/>
            <a:ext cx="10045700" cy="23795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36175D"/>
                </a:solidFill>
                <a:latin typeface="Lato" panose="020F0502020204030203" pitchFamily="34" charset="0"/>
                <a:ea typeface="+mn-ea"/>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6175D"/>
                </a:solidFill>
                <a:latin typeface="Lato" panose="020F0502020204030203" pitchFamily="34" charset="0"/>
                <a:ea typeface="+mn-ea"/>
                <a:cs typeface="Lato"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6175D"/>
                </a:solidFill>
                <a:latin typeface="Lato" panose="020F0502020204030203" pitchFamily="34" charset="0"/>
                <a:ea typeface="+mn-ea"/>
                <a:cs typeface="Lato"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ES" dirty="0">
              <a:solidFill>
                <a:schemeClr val="bg2"/>
              </a:solidFill>
            </a:endParaRPr>
          </a:p>
          <a:p>
            <a:pPr marL="0" indent="0">
              <a:buFont typeface="Arial" panose="020B0604020202020204" pitchFamily="34" charset="0"/>
              <a:buNone/>
            </a:pPr>
            <a:endParaRPr lang="es-ES" dirty="0">
              <a:solidFill>
                <a:schemeClr val="bg2"/>
              </a:solidFill>
            </a:endParaRPr>
          </a:p>
        </p:txBody>
      </p:sp>
      <p:sp>
        <p:nvSpPr>
          <p:cNvPr id="6" name="Marcador de contenido 5">
            <a:extLst>
              <a:ext uri="{FF2B5EF4-FFF2-40B4-BE49-F238E27FC236}">
                <a16:creationId xmlns:a16="http://schemas.microsoft.com/office/drawing/2014/main" id="{AA36880F-F34D-79B1-239D-1A0ECE100E49}"/>
              </a:ext>
            </a:extLst>
          </p:cNvPr>
          <p:cNvSpPr>
            <a:spLocks noGrp="1"/>
          </p:cNvSpPr>
          <p:nvPr>
            <p:ph idx="1"/>
          </p:nvPr>
        </p:nvSpPr>
        <p:spPr>
          <a:xfrm>
            <a:off x="5352585" y="1690689"/>
            <a:ext cx="6655265" cy="3066368"/>
          </a:xfrm>
        </p:spPr>
        <p:txBody>
          <a:bodyPr/>
          <a:lstStyle/>
          <a:p>
            <a:pPr marL="0" indent="0" algn="ctr">
              <a:buNone/>
            </a:pPr>
            <a:r>
              <a:rPr lang="es-ES" b="0" dirty="0">
                <a:solidFill>
                  <a:schemeClr val="tx1"/>
                </a:solidFill>
              </a:rPr>
              <a:t>WIT aspira a transformar el entorno fiscal, creando un espacio donde nuestras asociadas puedan alcanzar su máximo potencial, liderar con inspiración y contribuir creando un entorno más equitativo y colaborativo que permita poner en valor la función fiscal.</a:t>
            </a:r>
            <a:endParaRPr lang="es-ES" dirty="0"/>
          </a:p>
        </p:txBody>
      </p:sp>
      <p:pic>
        <p:nvPicPr>
          <p:cNvPr id="10" name="Imagen 9" descr="Imagen que contiene persona, tabla, computer, computadora&#10;&#10;Descripción generada automáticamente">
            <a:extLst>
              <a:ext uri="{FF2B5EF4-FFF2-40B4-BE49-F238E27FC236}">
                <a16:creationId xmlns:a16="http://schemas.microsoft.com/office/drawing/2014/main" id="{A46C10BC-66A9-CE57-E863-7A403C1A14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1543" cy="6858000"/>
          </a:xfrm>
          <a:prstGeom prst="rect">
            <a:avLst/>
          </a:prstGeom>
        </p:spPr>
      </p:pic>
    </p:spTree>
    <p:extLst>
      <p:ext uri="{BB962C8B-B14F-4D97-AF65-F5344CB8AC3E}">
        <p14:creationId xmlns:p14="http://schemas.microsoft.com/office/powerpoint/2010/main" val="2441270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E353E-4D90-9C35-EF9E-456AA574BB2D}"/>
            </a:ext>
          </a:extLst>
        </p:cNvPr>
        <p:cNvGrpSpPr/>
        <p:nvPr/>
      </p:nvGrpSpPr>
      <p:grpSpPr>
        <a:xfrm>
          <a:off x="0" y="0"/>
          <a:ext cx="0" cy="0"/>
          <a:chOff x="0" y="0"/>
          <a:chExt cx="0" cy="0"/>
        </a:xfrm>
      </p:grpSpPr>
      <p:pic>
        <p:nvPicPr>
          <p:cNvPr id="12" name="Imagen 11">
            <a:extLst>
              <a:ext uri="{FF2B5EF4-FFF2-40B4-BE49-F238E27FC236}">
                <a16:creationId xmlns:a16="http://schemas.microsoft.com/office/drawing/2014/main" id="{7560B881-07ED-47DD-158F-A59BA4A4827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1" y="0"/>
            <a:ext cx="12192000" cy="6858000"/>
          </a:xfrm>
          <a:prstGeom prst="rect">
            <a:avLst/>
          </a:prstGeom>
        </p:spPr>
      </p:pic>
      <p:pic>
        <p:nvPicPr>
          <p:cNvPr id="4" name="Imagen 3">
            <a:extLst>
              <a:ext uri="{FF2B5EF4-FFF2-40B4-BE49-F238E27FC236}">
                <a16:creationId xmlns:a16="http://schemas.microsoft.com/office/drawing/2014/main" id="{267D6DE2-4510-D948-096B-71CBEDB29A22}"/>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a:stretch/>
        </p:blipFill>
        <p:spPr>
          <a:xfrm>
            <a:off x="5639" y="0"/>
            <a:ext cx="12186361" cy="6858000"/>
          </a:xfrm>
          <a:prstGeom prst="rect">
            <a:avLst/>
          </a:prstGeom>
        </p:spPr>
      </p:pic>
      <p:sp>
        <p:nvSpPr>
          <p:cNvPr id="23" name="Título 1">
            <a:extLst>
              <a:ext uri="{FF2B5EF4-FFF2-40B4-BE49-F238E27FC236}">
                <a16:creationId xmlns:a16="http://schemas.microsoft.com/office/drawing/2014/main" id="{B4A0E6D8-57F4-D383-CFBC-A1D78E88A170}"/>
              </a:ext>
            </a:extLst>
          </p:cNvPr>
          <p:cNvSpPr>
            <a:spLocks noGrp="1"/>
          </p:cNvSpPr>
          <p:nvPr>
            <p:ph type="title"/>
          </p:nvPr>
        </p:nvSpPr>
        <p:spPr>
          <a:xfrm>
            <a:off x="3090747" y="2238530"/>
            <a:ext cx="5852531" cy="1325563"/>
          </a:xfrm>
        </p:spPr>
        <p:txBody>
          <a:bodyPr/>
          <a:lstStyle/>
          <a:p>
            <a:pPr algn="ctr"/>
            <a:r>
              <a:rPr lang="es-ES" dirty="0">
                <a:solidFill>
                  <a:schemeClr val="bg2"/>
                </a:solidFill>
                <a:latin typeface="+mn-lt"/>
              </a:rPr>
              <a:t>VALORES WIT</a:t>
            </a:r>
          </a:p>
        </p:txBody>
      </p:sp>
    </p:spTree>
    <p:extLst>
      <p:ext uri="{BB962C8B-B14F-4D97-AF65-F5344CB8AC3E}">
        <p14:creationId xmlns:p14="http://schemas.microsoft.com/office/powerpoint/2010/main" val="2771861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6C26C-6487-37A3-905B-89FA30D2AB8F}"/>
            </a:ext>
          </a:extLst>
        </p:cNvPr>
        <p:cNvGrpSpPr/>
        <p:nvPr/>
      </p:nvGrpSpPr>
      <p:grpSpPr>
        <a:xfrm>
          <a:off x="0" y="0"/>
          <a:ext cx="0" cy="0"/>
          <a:chOff x="0" y="0"/>
          <a:chExt cx="0" cy="0"/>
        </a:xfrm>
      </p:grpSpPr>
      <p:pic>
        <p:nvPicPr>
          <p:cNvPr id="12" name="Imagen 11" descr="Un conjunto de letras blancas en un fondo blanco&#10;&#10;Descripción generada automáticamente con confianza media">
            <a:extLst>
              <a:ext uri="{FF2B5EF4-FFF2-40B4-BE49-F238E27FC236}">
                <a16:creationId xmlns:a16="http://schemas.microsoft.com/office/drawing/2014/main" id="{953BDB5A-5BF1-5131-12E3-A3693DA627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7" name="Marcador de contenido 2">
            <a:extLst>
              <a:ext uri="{FF2B5EF4-FFF2-40B4-BE49-F238E27FC236}">
                <a16:creationId xmlns:a16="http://schemas.microsoft.com/office/drawing/2014/main" id="{F653F5D5-E0E8-5EBB-6824-CE78E15E6EE2}"/>
              </a:ext>
            </a:extLst>
          </p:cNvPr>
          <p:cNvSpPr>
            <a:spLocks noGrp="1"/>
          </p:cNvSpPr>
          <p:nvPr>
            <p:ph idx="1"/>
          </p:nvPr>
        </p:nvSpPr>
        <p:spPr>
          <a:xfrm>
            <a:off x="100359" y="357984"/>
            <a:ext cx="11601784" cy="4671215"/>
          </a:xfrm>
        </p:spPr>
        <p:txBody>
          <a:bodyPr>
            <a:normAutofit/>
          </a:bodyPr>
          <a:lstStyle/>
          <a:p>
            <a:pPr marL="0" indent="0">
              <a:lnSpc>
                <a:spcPct val="100000"/>
              </a:lnSpc>
              <a:spcBef>
                <a:spcPts val="0"/>
              </a:spcBef>
              <a:buNone/>
            </a:pPr>
            <a:r>
              <a:rPr lang="es-ES" sz="2400" dirty="0"/>
              <a:t>Diversidad</a:t>
            </a:r>
          </a:p>
          <a:p>
            <a:pPr marL="0" indent="0">
              <a:lnSpc>
                <a:spcPct val="100000"/>
              </a:lnSpc>
              <a:spcBef>
                <a:spcPts val="0"/>
              </a:spcBef>
              <a:buNone/>
            </a:pPr>
            <a:r>
              <a:rPr lang="es-ES" sz="1600" b="0" dirty="0"/>
              <a:t>Impulsar políticas que fomenten  el desarrollo del talento ya sea por género, por edad etc. creemos que favorecer este entorno potencia la innovación y el crecimiento.</a:t>
            </a:r>
          </a:p>
          <a:p>
            <a:pPr marL="0" indent="0">
              <a:lnSpc>
                <a:spcPct val="100000"/>
              </a:lnSpc>
              <a:spcBef>
                <a:spcPts val="0"/>
              </a:spcBef>
              <a:buNone/>
            </a:pPr>
            <a:endParaRPr lang="es-ES" sz="1600" b="0" dirty="0"/>
          </a:p>
          <a:p>
            <a:pPr marL="0" indent="0">
              <a:lnSpc>
                <a:spcPct val="100000"/>
              </a:lnSpc>
              <a:spcBef>
                <a:spcPts val="0"/>
              </a:spcBef>
              <a:buNone/>
            </a:pPr>
            <a:r>
              <a:rPr lang="es-ES" sz="2400" dirty="0"/>
              <a:t>Formación</a:t>
            </a:r>
          </a:p>
          <a:p>
            <a:pPr marL="0" indent="0">
              <a:lnSpc>
                <a:spcPct val="100000"/>
              </a:lnSpc>
              <a:spcBef>
                <a:spcPts val="0"/>
              </a:spcBef>
              <a:buNone/>
            </a:pPr>
            <a:r>
              <a:rPr lang="es-ES" sz="1600" b="0" dirty="0"/>
              <a:t>Nos comprometemos a proporcionar oportunidades de desarrollo profesional a nuestras miembros. Ofrecemos cursos, talleres y programas de mentoría, asegurando que todas tengan acceso a los recursos necesarios para avanzar en sus carreras.</a:t>
            </a:r>
          </a:p>
          <a:p>
            <a:pPr marL="0" indent="0">
              <a:lnSpc>
                <a:spcPct val="100000"/>
              </a:lnSpc>
              <a:spcBef>
                <a:spcPts val="0"/>
              </a:spcBef>
              <a:buNone/>
            </a:pPr>
            <a:endParaRPr lang="es-ES" sz="1800" b="0" dirty="0"/>
          </a:p>
          <a:p>
            <a:pPr marL="0" indent="0">
              <a:lnSpc>
                <a:spcPct val="100000"/>
              </a:lnSpc>
              <a:spcBef>
                <a:spcPts val="0"/>
              </a:spcBef>
              <a:buNone/>
            </a:pPr>
            <a:r>
              <a:rPr lang="es-ES" sz="2400" dirty="0"/>
              <a:t>Empoderamiento y Liderazgo</a:t>
            </a:r>
          </a:p>
          <a:p>
            <a:pPr marL="0" indent="0">
              <a:lnSpc>
                <a:spcPct val="110000"/>
              </a:lnSpc>
              <a:spcBef>
                <a:spcPts val="0"/>
              </a:spcBef>
              <a:buNone/>
            </a:pPr>
            <a:r>
              <a:rPr lang="es-ES" sz="1600" b="0" dirty="0"/>
              <a:t>Buscamos impulsar la promoción de nuestras asociadas a puestos de liderazgo, asegurando una representación significativa en</a:t>
            </a:r>
          </a:p>
          <a:p>
            <a:pPr marL="0" indent="0">
              <a:lnSpc>
                <a:spcPct val="110000"/>
              </a:lnSpc>
              <a:spcBef>
                <a:spcPts val="0"/>
              </a:spcBef>
              <a:buNone/>
            </a:pPr>
            <a:r>
              <a:rPr lang="es-ES" sz="1600" b="0" dirty="0"/>
              <a:t>los niveles más altos de la empresa. Creemos en el poder del liderazgo para transformar el sector fiscal.</a:t>
            </a:r>
          </a:p>
          <a:p>
            <a:pPr marL="0" indent="0">
              <a:lnSpc>
                <a:spcPct val="100000"/>
              </a:lnSpc>
              <a:spcBef>
                <a:spcPts val="0"/>
              </a:spcBef>
              <a:buNone/>
            </a:pPr>
            <a:endParaRPr lang="es-ES" sz="1600" b="0" dirty="0">
              <a:solidFill>
                <a:schemeClr val="bg2"/>
              </a:solidFill>
            </a:endParaRPr>
          </a:p>
          <a:p>
            <a:pPr marL="0" indent="0">
              <a:lnSpc>
                <a:spcPct val="100000"/>
              </a:lnSpc>
              <a:spcBef>
                <a:spcPts val="0"/>
              </a:spcBef>
              <a:buFont typeface="Arial" panose="020B0604020202020204" pitchFamily="34" charset="0"/>
              <a:buNone/>
            </a:pPr>
            <a:r>
              <a:rPr lang="es-ES" sz="2400" dirty="0"/>
              <a:t>Colaboración</a:t>
            </a:r>
          </a:p>
          <a:p>
            <a:pPr marL="0" indent="0">
              <a:lnSpc>
                <a:spcPct val="100000"/>
              </a:lnSpc>
              <a:spcBef>
                <a:spcPts val="0"/>
              </a:spcBef>
              <a:buFont typeface="Arial" panose="020B0604020202020204" pitchFamily="34" charset="0"/>
              <a:buNone/>
            </a:pPr>
            <a:r>
              <a:rPr lang="es-ES" sz="1600" b="0" dirty="0"/>
              <a:t>Fomentamos el networking y la colaboración entre nuestras miembros, creando una red sólida de apoyo y crecimiento mutuo. Valoramos el intercambio de conocimientos y experiencias como una herramienta clave para el éxito colectivo.</a:t>
            </a:r>
            <a:endParaRPr lang="es-ES" sz="1600" dirty="0">
              <a:solidFill>
                <a:schemeClr val="bg2"/>
              </a:solidFill>
            </a:endParaRPr>
          </a:p>
          <a:p>
            <a:pPr marL="0" indent="0">
              <a:buNone/>
            </a:pPr>
            <a:endParaRPr lang="es-ES" sz="1100" dirty="0">
              <a:solidFill>
                <a:schemeClr val="bg2"/>
              </a:solidFill>
            </a:endParaRPr>
          </a:p>
        </p:txBody>
      </p:sp>
      <p:sp>
        <p:nvSpPr>
          <p:cNvPr id="8" name="Marcador de contenido 2">
            <a:extLst>
              <a:ext uri="{FF2B5EF4-FFF2-40B4-BE49-F238E27FC236}">
                <a16:creationId xmlns:a16="http://schemas.microsoft.com/office/drawing/2014/main" id="{0101940C-7331-BD7A-0B38-62C441216D83}"/>
              </a:ext>
            </a:extLst>
          </p:cNvPr>
          <p:cNvSpPr txBox="1">
            <a:spLocks/>
          </p:cNvSpPr>
          <p:nvPr/>
        </p:nvSpPr>
        <p:spPr>
          <a:xfrm>
            <a:off x="100359" y="4902900"/>
            <a:ext cx="9326670" cy="152524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36175D"/>
                </a:solidFill>
                <a:latin typeface="Lato" panose="020F0502020204030203" pitchFamily="34" charset="0"/>
                <a:ea typeface="+mn-ea"/>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6175D"/>
                </a:solidFill>
                <a:latin typeface="Lato" panose="020F0502020204030203" pitchFamily="34" charset="0"/>
                <a:ea typeface="+mn-ea"/>
                <a:cs typeface="Lato"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6175D"/>
                </a:solidFill>
                <a:latin typeface="Lato" panose="020F0502020204030203" pitchFamily="34" charset="0"/>
                <a:ea typeface="+mn-ea"/>
                <a:cs typeface="Lato"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buNone/>
            </a:pPr>
            <a:r>
              <a:rPr lang="es-ES" sz="2400" dirty="0"/>
              <a:t>Visibilidad</a:t>
            </a:r>
          </a:p>
          <a:p>
            <a:pPr marL="0" indent="0">
              <a:lnSpc>
                <a:spcPct val="100000"/>
              </a:lnSpc>
              <a:spcBef>
                <a:spcPts val="0"/>
              </a:spcBef>
              <a:buNone/>
            </a:pPr>
            <a:r>
              <a:rPr lang="es-ES" sz="1600" b="0" dirty="0"/>
              <a:t>Trabajamos para dar visibilidad a nuestras socias en el ámbito fiscal, destacando sus logros y capacidades. Creemos que, al reconocer y celebrar su éxito, inspiramos a futuras generaciones.</a:t>
            </a:r>
          </a:p>
          <a:p>
            <a:pPr marL="0" indent="0">
              <a:lnSpc>
                <a:spcPct val="100000"/>
              </a:lnSpc>
              <a:spcBef>
                <a:spcPts val="0"/>
              </a:spcBef>
              <a:buNone/>
            </a:pPr>
            <a:endParaRPr lang="es-ES" sz="1600" b="0" dirty="0"/>
          </a:p>
          <a:p>
            <a:pPr marL="0" indent="0">
              <a:lnSpc>
                <a:spcPct val="100000"/>
              </a:lnSpc>
              <a:spcBef>
                <a:spcPts val="0"/>
              </a:spcBef>
              <a:buFont typeface="Arial" panose="020B0604020202020204" pitchFamily="34" charset="0"/>
              <a:buNone/>
            </a:pPr>
            <a:endParaRPr lang="es-ES" sz="2000" dirty="0">
              <a:solidFill>
                <a:schemeClr val="bg2"/>
              </a:solidFill>
            </a:endParaRPr>
          </a:p>
          <a:p>
            <a:pPr marL="0" indent="0">
              <a:buFont typeface="Arial" panose="020B0604020202020204" pitchFamily="34" charset="0"/>
              <a:buNone/>
            </a:pPr>
            <a:endParaRPr lang="es-ES" sz="1100" dirty="0">
              <a:solidFill>
                <a:schemeClr val="bg2"/>
              </a:solidFill>
            </a:endParaRPr>
          </a:p>
        </p:txBody>
      </p:sp>
    </p:spTree>
    <p:extLst>
      <p:ext uri="{BB962C8B-B14F-4D97-AF65-F5344CB8AC3E}">
        <p14:creationId xmlns:p14="http://schemas.microsoft.com/office/powerpoint/2010/main" val="2122634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E353E-4D90-9C35-EF9E-456AA574BB2D}"/>
            </a:ext>
          </a:extLst>
        </p:cNvPr>
        <p:cNvGrpSpPr/>
        <p:nvPr/>
      </p:nvGrpSpPr>
      <p:grpSpPr>
        <a:xfrm>
          <a:off x="0" y="0"/>
          <a:ext cx="0" cy="0"/>
          <a:chOff x="0" y="0"/>
          <a:chExt cx="0" cy="0"/>
        </a:xfrm>
      </p:grpSpPr>
      <p:pic>
        <p:nvPicPr>
          <p:cNvPr id="12" name="Imagen 11">
            <a:extLst>
              <a:ext uri="{FF2B5EF4-FFF2-40B4-BE49-F238E27FC236}">
                <a16:creationId xmlns:a16="http://schemas.microsoft.com/office/drawing/2014/main" id="{7560B881-07ED-47DD-158F-A59BA4A4827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1" y="0"/>
            <a:ext cx="12192000" cy="6858000"/>
          </a:xfrm>
          <a:prstGeom prst="rect">
            <a:avLst/>
          </a:prstGeom>
        </p:spPr>
      </p:pic>
      <p:pic>
        <p:nvPicPr>
          <p:cNvPr id="4" name="Imagen 3">
            <a:extLst>
              <a:ext uri="{FF2B5EF4-FFF2-40B4-BE49-F238E27FC236}">
                <a16:creationId xmlns:a16="http://schemas.microsoft.com/office/drawing/2014/main" id="{267D6DE2-4510-D948-096B-71CBEDB29A22}"/>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a:stretch/>
        </p:blipFill>
        <p:spPr>
          <a:xfrm>
            <a:off x="5639" y="0"/>
            <a:ext cx="12186361" cy="6858000"/>
          </a:xfrm>
          <a:prstGeom prst="rect">
            <a:avLst/>
          </a:prstGeom>
        </p:spPr>
      </p:pic>
      <p:sp>
        <p:nvSpPr>
          <p:cNvPr id="23" name="Título 1">
            <a:extLst>
              <a:ext uri="{FF2B5EF4-FFF2-40B4-BE49-F238E27FC236}">
                <a16:creationId xmlns:a16="http://schemas.microsoft.com/office/drawing/2014/main" id="{B4A0E6D8-57F4-D383-CFBC-A1D78E88A170}"/>
              </a:ext>
            </a:extLst>
          </p:cNvPr>
          <p:cNvSpPr>
            <a:spLocks noGrp="1"/>
          </p:cNvSpPr>
          <p:nvPr>
            <p:ph type="title"/>
          </p:nvPr>
        </p:nvSpPr>
        <p:spPr>
          <a:xfrm>
            <a:off x="3090747" y="2238530"/>
            <a:ext cx="5852531" cy="1325563"/>
          </a:xfrm>
        </p:spPr>
        <p:txBody>
          <a:bodyPr/>
          <a:lstStyle/>
          <a:p>
            <a:r>
              <a:rPr lang="es-ES" dirty="0">
                <a:solidFill>
                  <a:schemeClr val="bg2"/>
                </a:solidFill>
                <a:latin typeface="+mn-lt"/>
              </a:rPr>
              <a:t>¿QUIÉNES SOMOS?</a:t>
            </a:r>
          </a:p>
        </p:txBody>
      </p:sp>
    </p:spTree>
    <p:extLst>
      <p:ext uri="{BB962C8B-B14F-4D97-AF65-F5344CB8AC3E}">
        <p14:creationId xmlns:p14="http://schemas.microsoft.com/office/powerpoint/2010/main" val="1094033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F7E7C-5E9E-B3C1-8EC8-2B8CA9DA8F8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FF60480-629D-9D98-1B20-55298AB213E5}"/>
              </a:ext>
            </a:extLst>
          </p:cNvPr>
          <p:cNvSpPr>
            <a:spLocks noGrp="1"/>
          </p:cNvSpPr>
          <p:nvPr>
            <p:ph type="title"/>
          </p:nvPr>
        </p:nvSpPr>
        <p:spPr>
          <a:xfrm>
            <a:off x="594647" y="11197"/>
            <a:ext cx="10515600" cy="1325563"/>
          </a:xfrm>
        </p:spPr>
        <p:txBody>
          <a:bodyPr/>
          <a:lstStyle/>
          <a:p>
            <a:pPr algn="ctr"/>
            <a:r>
              <a:rPr lang="es-ES" dirty="0">
                <a:latin typeface="+mn-lt"/>
              </a:rPr>
              <a:t>CONSEJO ASESOR</a:t>
            </a:r>
          </a:p>
        </p:txBody>
      </p:sp>
      <p:sp>
        <p:nvSpPr>
          <p:cNvPr id="24" name="CuadroTexto 23">
            <a:extLst>
              <a:ext uri="{FF2B5EF4-FFF2-40B4-BE49-F238E27FC236}">
                <a16:creationId xmlns:a16="http://schemas.microsoft.com/office/drawing/2014/main" id="{5A857818-FC1D-F630-912A-75847391C422}"/>
              </a:ext>
            </a:extLst>
          </p:cNvPr>
          <p:cNvSpPr txBox="1"/>
          <p:nvPr/>
        </p:nvSpPr>
        <p:spPr>
          <a:xfrm>
            <a:off x="-9888" y="5189882"/>
            <a:ext cx="3662765" cy="800219"/>
          </a:xfrm>
          <a:prstGeom prst="rect">
            <a:avLst/>
          </a:prstGeom>
          <a:noFill/>
        </p:spPr>
        <p:txBody>
          <a:bodyPr wrap="square" numCol="1" rtlCol="0">
            <a:spAutoFit/>
          </a:bodyPr>
          <a:lstStyle/>
          <a:p>
            <a:pPr algn="ctr"/>
            <a:r>
              <a:rPr lang="es-ES" b="1" dirty="0">
                <a:effectLst/>
                <a:ea typeface="Aptos" panose="020B0004020202020204" pitchFamily="34" charset="0"/>
              </a:rPr>
              <a:t>Montserrat Tomás</a:t>
            </a:r>
            <a:endParaRPr lang="es-ES" sz="1050" b="1" dirty="0">
              <a:effectLst/>
              <a:ea typeface="Aptos" panose="020B0004020202020204" pitchFamily="34" charset="0"/>
            </a:endParaRPr>
          </a:p>
          <a:p>
            <a:pPr algn="ctr"/>
            <a:r>
              <a:rPr lang="es-ES" sz="1400" dirty="0">
                <a:effectLst/>
                <a:ea typeface="Aptos" panose="020B0004020202020204" pitchFamily="34" charset="0"/>
              </a:rPr>
              <a:t>Directora de Fiscalidad y Seguros </a:t>
            </a:r>
            <a:endParaRPr lang="es-ES" sz="1400" dirty="0">
              <a:ea typeface="Aptos" panose="020B0004020202020204" pitchFamily="34" charset="0"/>
            </a:endParaRPr>
          </a:p>
          <a:p>
            <a:pPr algn="ctr"/>
            <a:r>
              <a:rPr lang="es-ES" sz="1400" dirty="0">
                <a:effectLst/>
                <a:ea typeface="Aptos" panose="020B0004020202020204" pitchFamily="34" charset="0"/>
              </a:rPr>
              <a:t>Grupo Abertis</a:t>
            </a:r>
          </a:p>
        </p:txBody>
      </p:sp>
      <p:pic>
        <p:nvPicPr>
          <p:cNvPr id="8" name="Imagen 7">
            <a:extLst>
              <a:ext uri="{FF2B5EF4-FFF2-40B4-BE49-F238E27FC236}">
                <a16:creationId xmlns:a16="http://schemas.microsoft.com/office/drawing/2014/main" id="{7EE976D7-2B54-BC71-62C9-A6A4F7045CBD}"/>
              </a:ext>
            </a:extLst>
          </p:cNvPr>
          <p:cNvPicPr>
            <a:picLocks noChangeAspect="1"/>
          </p:cNvPicPr>
          <p:nvPr/>
        </p:nvPicPr>
        <p:blipFill>
          <a:blip r:embed="rId3" cstate="print">
            <a:extLst>
              <a:ext uri="{28A0092B-C50C-407E-A947-70E740481C1C}">
                <a14:useLocalDpi xmlns:a14="http://schemas.microsoft.com/office/drawing/2010/main"/>
              </a:ext>
            </a:extLst>
          </a:blip>
          <a:srcRect l="7898" r="7325" b="8829"/>
          <a:stretch/>
        </p:blipFill>
        <p:spPr>
          <a:xfrm>
            <a:off x="505618" y="1205349"/>
            <a:ext cx="2489910" cy="4027955"/>
          </a:xfrm>
          <a:prstGeom prst="rect">
            <a:avLst/>
          </a:prstGeom>
        </p:spPr>
      </p:pic>
      <p:pic>
        <p:nvPicPr>
          <p:cNvPr id="10" name="Imagen 9">
            <a:extLst>
              <a:ext uri="{FF2B5EF4-FFF2-40B4-BE49-F238E27FC236}">
                <a16:creationId xmlns:a16="http://schemas.microsoft.com/office/drawing/2014/main" id="{75F76257-A1A6-6E91-0888-AA2DF70F2D60}"/>
              </a:ext>
            </a:extLst>
          </p:cNvPr>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Lst>
          </a:blip>
          <a:srcRect l="4193" r="13583" b="616"/>
          <a:stretch/>
        </p:blipFill>
        <p:spPr>
          <a:xfrm>
            <a:off x="2999344" y="1203099"/>
            <a:ext cx="2748717" cy="4027955"/>
          </a:xfrm>
          <a:prstGeom prst="rect">
            <a:avLst/>
          </a:prstGeom>
        </p:spPr>
      </p:pic>
      <p:pic>
        <p:nvPicPr>
          <p:cNvPr id="13" name="Imagen 12">
            <a:extLst>
              <a:ext uri="{FF2B5EF4-FFF2-40B4-BE49-F238E27FC236}">
                <a16:creationId xmlns:a16="http://schemas.microsoft.com/office/drawing/2014/main" id="{741E0211-856C-DA5D-2492-5C98B4F1419B}"/>
              </a:ext>
            </a:extLst>
          </p:cNvPr>
          <p:cNvPicPr>
            <a:picLocks noChangeAspect="1"/>
          </p:cNvPicPr>
          <p:nvPr/>
        </p:nvPicPr>
        <p:blipFill>
          <a:blip r:embed="rId6">
            <a:extLst>
              <a:ext uri="{BEBA8EAE-BF5A-486C-A8C5-ECC9F3942E4B}">
                <a14:imgProps xmlns:a14="http://schemas.microsoft.com/office/drawing/2010/main">
                  <a14:imgLayer r:embed="rId7">
                    <a14:imgEffect>
                      <a14:saturation sat="0"/>
                    </a14:imgEffect>
                  </a14:imgLayer>
                </a14:imgProps>
              </a:ext>
            </a:extLst>
          </a:blip>
          <a:srcRect l="19078" t="-1" r="-345" b="-830"/>
          <a:stretch/>
        </p:blipFill>
        <p:spPr>
          <a:xfrm>
            <a:off x="5741414" y="1162995"/>
            <a:ext cx="2924193" cy="4093023"/>
          </a:xfrm>
          <a:prstGeom prst="rect">
            <a:avLst/>
          </a:prstGeom>
        </p:spPr>
      </p:pic>
      <p:sp>
        <p:nvSpPr>
          <p:cNvPr id="18" name="CuadroTexto 17">
            <a:extLst>
              <a:ext uri="{FF2B5EF4-FFF2-40B4-BE49-F238E27FC236}">
                <a16:creationId xmlns:a16="http://schemas.microsoft.com/office/drawing/2014/main" id="{1919C4D4-ED81-B90F-AA03-C3B5ED7F4898}"/>
              </a:ext>
            </a:extLst>
          </p:cNvPr>
          <p:cNvSpPr txBox="1"/>
          <p:nvPr/>
        </p:nvSpPr>
        <p:spPr>
          <a:xfrm>
            <a:off x="2623303" y="5212191"/>
            <a:ext cx="3598764" cy="800219"/>
          </a:xfrm>
          <a:prstGeom prst="rect">
            <a:avLst/>
          </a:prstGeom>
          <a:noFill/>
        </p:spPr>
        <p:txBody>
          <a:bodyPr wrap="square" numCol="1" rtlCol="0">
            <a:spAutoFit/>
          </a:bodyPr>
          <a:lstStyle/>
          <a:p>
            <a:pPr algn="ctr"/>
            <a:r>
              <a:rPr lang="es-ES" b="1" dirty="0"/>
              <a:t>Begoña García-Rozado</a:t>
            </a:r>
            <a:r>
              <a:rPr lang="es-ES" sz="1050" b="1" dirty="0">
                <a:effectLst/>
                <a:ea typeface="Aptos" panose="020B0004020202020204" pitchFamily="34" charset="0"/>
                <a:cs typeface="Calibri" panose="020F0502020204030204" pitchFamily="34" charset="0"/>
              </a:rPr>
              <a:t> </a:t>
            </a:r>
          </a:p>
          <a:p>
            <a:pPr algn="ctr"/>
            <a:r>
              <a:rPr lang="es-ES" sz="1400" dirty="0">
                <a:effectLst/>
                <a:ea typeface="Aptos" panose="020B0004020202020204" pitchFamily="34" charset="0"/>
                <a:cs typeface="Calibri" panose="020F0502020204030204" pitchFamily="34" charset="0"/>
              </a:rPr>
              <a:t>Global Head of Tax</a:t>
            </a:r>
          </a:p>
          <a:p>
            <a:pPr algn="ctr"/>
            <a:r>
              <a:rPr lang="es-ES" sz="1400" dirty="0">
                <a:effectLst/>
                <a:ea typeface="Aptos" panose="020B0004020202020204" pitchFamily="34" charset="0"/>
                <a:cs typeface="Calibri" panose="020F0502020204030204" pitchFamily="34" charset="0"/>
              </a:rPr>
              <a:t>Iberdrola</a:t>
            </a:r>
            <a:endParaRPr lang="es-ES" sz="1400" dirty="0"/>
          </a:p>
        </p:txBody>
      </p:sp>
      <p:sp>
        <p:nvSpPr>
          <p:cNvPr id="19" name="CuadroTexto 18">
            <a:extLst>
              <a:ext uri="{FF2B5EF4-FFF2-40B4-BE49-F238E27FC236}">
                <a16:creationId xmlns:a16="http://schemas.microsoft.com/office/drawing/2014/main" id="{799BF0D0-F0F4-CDC1-5B91-C6295C99D321}"/>
              </a:ext>
            </a:extLst>
          </p:cNvPr>
          <p:cNvSpPr txBox="1"/>
          <p:nvPr/>
        </p:nvSpPr>
        <p:spPr>
          <a:xfrm>
            <a:off x="5861711" y="5189881"/>
            <a:ext cx="2251833" cy="800219"/>
          </a:xfrm>
          <a:prstGeom prst="rect">
            <a:avLst/>
          </a:prstGeom>
          <a:noFill/>
        </p:spPr>
        <p:txBody>
          <a:bodyPr wrap="square" numCol="1" rtlCol="0">
            <a:spAutoFit/>
          </a:bodyPr>
          <a:lstStyle/>
          <a:p>
            <a:pPr algn="ctr"/>
            <a:r>
              <a:rPr lang="es-ES" b="1" dirty="0"/>
              <a:t>Melo Alonso</a:t>
            </a:r>
            <a:r>
              <a:rPr lang="es-ES" sz="1050" b="1" dirty="0">
                <a:effectLst/>
                <a:ea typeface="Aptos" panose="020B0004020202020204" pitchFamily="34" charset="0"/>
              </a:rPr>
              <a:t> </a:t>
            </a:r>
          </a:p>
          <a:p>
            <a:pPr algn="ctr"/>
            <a:r>
              <a:rPr lang="es-ES" sz="1400" dirty="0"/>
              <a:t>Global Head of Taxes</a:t>
            </a:r>
          </a:p>
          <a:p>
            <a:pPr algn="ctr"/>
            <a:r>
              <a:rPr lang="es-ES" sz="1400" dirty="0">
                <a:effectLst/>
                <a:ea typeface="Aptos" panose="020B0004020202020204" pitchFamily="34" charset="0"/>
              </a:rPr>
              <a:t>Grupo Santander</a:t>
            </a:r>
          </a:p>
        </p:txBody>
      </p:sp>
      <p:pic>
        <p:nvPicPr>
          <p:cNvPr id="5" name="Imagen 4">
            <a:extLst>
              <a:ext uri="{FF2B5EF4-FFF2-40B4-BE49-F238E27FC236}">
                <a16:creationId xmlns:a16="http://schemas.microsoft.com/office/drawing/2014/main" id="{3E2D36F9-C6B8-55C5-79F1-C74746877B0B}"/>
              </a:ext>
            </a:extLst>
          </p:cNvPr>
          <p:cNvPicPr>
            <a:picLocks noChangeAspect="1"/>
          </p:cNvPicPr>
          <p:nvPr/>
        </p:nvPicPr>
        <p:blipFill>
          <a:blip r:embed="rId8">
            <a:extLst>
              <a:ext uri="{BEBA8EAE-BF5A-486C-A8C5-ECC9F3942E4B}">
                <a14:imgProps xmlns:a14="http://schemas.microsoft.com/office/drawing/2010/main">
                  <a14:imgLayer r:embed="rId9">
                    <a14:imgEffect>
                      <a14:saturation sat="0"/>
                    </a14:imgEffect>
                  </a14:imgLayer>
                </a14:imgProps>
              </a:ext>
            </a:extLst>
          </a:blip>
          <a:srcRect l="-11550" r="9211" b="9146"/>
          <a:stretch/>
        </p:blipFill>
        <p:spPr>
          <a:xfrm>
            <a:off x="8310604" y="1162995"/>
            <a:ext cx="3084700" cy="4049547"/>
          </a:xfrm>
          <a:prstGeom prst="rect">
            <a:avLst/>
          </a:prstGeom>
        </p:spPr>
      </p:pic>
      <p:sp>
        <p:nvSpPr>
          <p:cNvPr id="6" name="CuadroTexto 5">
            <a:extLst>
              <a:ext uri="{FF2B5EF4-FFF2-40B4-BE49-F238E27FC236}">
                <a16:creationId xmlns:a16="http://schemas.microsoft.com/office/drawing/2014/main" id="{AFF0997A-E59A-E600-5B4F-79E44F6A6A9D}"/>
              </a:ext>
            </a:extLst>
          </p:cNvPr>
          <p:cNvSpPr txBox="1"/>
          <p:nvPr/>
        </p:nvSpPr>
        <p:spPr>
          <a:xfrm>
            <a:off x="8339752" y="5189881"/>
            <a:ext cx="3511523" cy="800219"/>
          </a:xfrm>
          <a:prstGeom prst="rect">
            <a:avLst/>
          </a:prstGeom>
          <a:noFill/>
        </p:spPr>
        <p:txBody>
          <a:bodyPr wrap="square" numCol="1" rtlCol="0">
            <a:spAutoFit/>
          </a:bodyPr>
          <a:lstStyle/>
          <a:p>
            <a:pPr algn="ctr"/>
            <a:r>
              <a:rPr lang="es-ES" b="1" dirty="0"/>
              <a:t>Montserrat Trapé</a:t>
            </a:r>
            <a:endParaRPr lang="es-ES" sz="1050" b="1" dirty="0">
              <a:effectLst/>
              <a:ea typeface="Aptos" panose="020B0004020202020204" pitchFamily="34" charset="0"/>
            </a:endParaRPr>
          </a:p>
          <a:p>
            <a:pPr algn="ctr"/>
            <a:r>
              <a:rPr lang="es-ES" sz="1400" dirty="0"/>
              <a:t>Consejera Independiente en CriteriaCaixa, Melia Hotels International y Europastry</a:t>
            </a:r>
            <a:endParaRPr lang="es-ES" sz="1400" dirty="0">
              <a:effectLst/>
              <a:ea typeface="Aptos" panose="020B0004020202020204" pitchFamily="34" charset="0"/>
            </a:endParaRPr>
          </a:p>
        </p:txBody>
      </p:sp>
    </p:spTree>
    <p:extLst>
      <p:ext uri="{BB962C8B-B14F-4D97-AF65-F5344CB8AC3E}">
        <p14:creationId xmlns:p14="http://schemas.microsoft.com/office/powerpoint/2010/main" val="3720096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473BD-E548-A6B0-7D01-313B53BA4578}"/>
            </a:ext>
          </a:extLst>
        </p:cNvPr>
        <p:cNvGrpSpPr/>
        <p:nvPr/>
      </p:nvGrpSpPr>
      <p:grpSpPr>
        <a:xfrm>
          <a:off x="0" y="0"/>
          <a:ext cx="0" cy="0"/>
          <a:chOff x="0" y="0"/>
          <a:chExt cx="0" cy="0"/>
        </a:xfrm>
      </p:grpSpPr>
      <p:pic>
        <p:nvPicPr>
          <p:cNvPr id="12" name="Imagen 11" descr="Un conjunto de letras blancas en un fondo blanco&#10;&#10;Descripción generada automáticamente con confianza media">
            <a:extLst>
              <a:ext uri="{FF2B5EF4-FFF2-40B4-BE49-F238E27FC236}">
                <a16:creationId xmlns:a16="http://schemas.microsoft.com/office/drawing/2014/main" id="{9CA8148A-9B11-7DA8-6A3B-C1A130B876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478" y="0"/>
            <a:ext cx="12191999" cy="6858000"/>
          </a:xfrm>
          <a:prstGeom prst="rect">
            <a:avLst/>
          </a:prstGeom>
        </p:spPr>
      </p:pic>
      <p:sp>
        <p:nvSpPr>
          <p:cNvPr id="2" name="Título 1">
            <a:extLst>
              <a:ext uri="{FF2B5EF4-FFF2-40B4-BE49-F238E27FC236}">
                <a16:creationId xmlns:a16="http://schemas.microsoft.com/office/drawing/2014/main" id="{CB17EF86-46FB-F4F7-7DA8-1FED76F01CDF}"/>
              </a:ext>
            </a:extLst>
          </p:cNvPr>
          <p:cNvSpPr>
            <a:spLocks noGrp="1"/>
          </p:cNvSpPr>
          <p:nvPr>
            <p:ph type="title"/>
          </p:nvPr>
        </p:nvSpPr>
        <p:spPr>
          <a:xfrm>
            <a:off x="684105" y="359615"/>
            <a:ext cx="10515600" cy="1325563"/>
          </a:xfrm>
        </p:spPr>
        <p:txBody>
          <a:bodyPr/>
          <a:lstStyle/>
          <a:p>
            <a:pPr algn="ctr"/>
            <a:r>
              <a:rPr lang="es-ES" dirty="0">
                <a:latin typeface="+mn-lt"/>
              </a:rPr>
              <a:t>FUNDADORAS &amp; CONSEJO RECTOR</a:t>
            </a:r>
          </a:p>
        </p:txBody>
      </p:sp>
      <p:pic>
        <p:nvPicPr>
          <p:cNvPr id="11" name="Imagen 10" descr="Imagen en blanco y negro de un grupo de personas de pie&#10;&#10;Descripción generada automáticamente">
            <a:extLst>
              <a:ext uri="{FF2B5EF4-FFF2-40B4-BE49-F238E27FC236}">
                <a16:creationId xmlns:a16="http://schemas.microsoft.com/office/drawing/2014/main" id="{9C9E318C-A2ED-5351-A32A-9E56397894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1194" y="1624690"/>
            <a:ext cx="4811493" cy="3608619"/>
          </a:xfrm>
          <a:prstGeom prst="rect">
            <a:avLst/>
          </a:prstGeom>
        </p:spPr>
      </p:pic>
      <p:sp>
        <p:nvSpPr>
          <p:cNvPr id="19" name="CuadroTexto 18">
            <a:extLst>
              <a:ext uri="{FF2B5EF4-FFF2-40B4-BE49-F238E27FC236}">
                <a16:creationId xmlns:a16="http://schemas.microsoft.com/office/drawing/2014/main" id="{A2057C66-60A6-3DF1-483E-C514FF6FCB2A}"/>
              </a:ext>
            </a:extLst>
          </p:cNvPr>
          <p:cNvSpPr txBox="1"/>
          <p:nvPr/>
        </p:nvSpPr>
        <p:spPr>
          <a:xfrm>
            <a:off x="8371500" y="1624689"/>
            <a:ext cx="3689186" cy="800219"/>
          </a:xfrm>
          <a:prstGeom prst="rect">
            <a:avLst/>
          </a:prstGeom>
          <a:noFill/>
        </p:spPr>
        <p:txBody>
          <a:bodyPr wrap="square" numCol="1" rtlCol="0">
            <a:spAutoFit/>
          </a:bodyPr>
          <a:lstStyle/>
          <a:p>
            <a:r>
              <a:rPr lang="es-ES" b="1" dirty="0"/>
              <a:t>Yolanda Riveiro</a:t>
            </a:r>
            <a:endParaRPr lang="es-ES" sz="1050" b="1" dirty="0">
              <a:effectLst/>
              <a:ea typeface="Aptos" panose="020B0004020202020204" pitchFamily="34" charset="0"/>
            </a:endParaRPr>
          </a:p>
          <a:p>
            <a:r>
              <a:rPr lang="en-US" sz="1400" dirty="0">
                <a:effectLst/>
                <a:ea typeface="Aptos" panose="020B0004020202020204" pitchFamily="34" charset="0"/>
              </a:rPr>
              <a:t>South Europe Head of Tax</a:t>
            </a:r>
            <a:r>
              <a:rPr lang="es-ES" sz="1400" dirty="0">
                <a:effectLst/>
                <a:ea typeface="Aptos" panose="020B0004020202020204" pitchFamily="34" charset="0"/>
              </a:rPr>
              <a:t> </a:t>
            </a:r>
          </a:p>
          <a:p>
            <a:r>
              <a:rPr lang="es-ES" sz="1400" dirty="0">
                <a:effectLst/>
                <a:ea typeface="Aptos" panose="020B0004020202020204" pitchFamily="34" charset="0"/>
              </a:rPr>
              <a:t>Grupo Danone</a:t>
            </a:r>
          </a:p>
        </p:txBody>
      </p:sp>
      <p:sp>
        <p:nvSpPr>
          <p:cNvPr id="4" name="CuadroTexto 3">
            <a:extLst>
              <a:ext uri="{FF2B5EF4-FFF2-40B4-BE49-F238E27FC236}">
                <a16:creationId xmlns:a16="http://schemas.microsoft.com/office/drawing/2014/main" id="{751E8F16-C4AB-8D30-DFB8-329E09DF32EC}"/>
              </a:ext>
            </a:extLst>
          </p:cNvPr>
          <p:cNvSpPr txBox="1"/>
          <p:nvPr/>
        </p:nvSpPr>
        <p:spPr>
          <a:xfrm>
            <a:off x="8371500" y="2544269"/>
            <a:ext cx="3512510" cy="800219"/>
          </a:xfrm>
          <a:prstGeom prst="rect">
            <a:avLst/>
          </a:prstGeom>
          <a:noFill/>
        </p:spPr>
        <p:txBody>
          <a:bodyPr wrap="square" numCol="1" rtlCol="0">
            <a:spAutoFit/>
          </a:bodyPr>
          <a:lstStyle/>
          <a:p>
            <a:r>
              <a:rPr lang="es-ES" b="1" dirty="0"/>
              <a:t>María García Pan</a:t>
            </a:r>
            <a:endParaRPr lang="es-ES" sz="1050" b="1" dirty="0">
              <a:effectLst/>
              <a:ea typeface="Aptos" panose="020B0004020202020204" pitchFamily="34" charset="0"/>
              <a:cs typeface="Calibri" panose="020F0502020204030204" pitchFamily="34" charset="0"/>
            </a:endParaRPr>
          </a:p>
          <a:p>
            <a:r>
              <a:rPr lang="es-ES" sz="1400" dirty="0">
                <a:effectLst/>
                <a:ea typeface="Aptos" panose="020B0004020202020204" pitchFamily="34" charset="0"/>
                <a:cs typeface="Calibri" panose="020F0502020204030204" pitchFamily="34" charset="0"/>
              </a:rPr>
              <a:t>Global Head of Tax</a:t>
            </a:r>
          </a:p>
          <a:p>
            <a:r>
              <a:rPr lang="es-ES" sz="1400" dirty="0">
                <a:cs typeface="Calibri" panose="020F0502020204030204" pitchFamily="34" charset="0"/>
              </a:rPr>
              <a:t>Grupo Ayesa</a:t>
            </a:r>
            <a:endParaRPr lang="es-ES" sz="1400" dirty="0"/>
          </a:p>
        </p:txBody>
      </p:sp>
      <p:sp>
        <p:nvSpPr>
          <p:cNvPr id="5" name="CuadroTexto 4">
            <a:extLst>
              <a:ext uri="{FF2B5EF4-FFF2-40B4-BE49-F238E27FC236}">
                <a16:creationId xmlns:a16="http://schemas.microsoft.com/office/drawing/2014/main" id="{C7574D61-95C1-5B39-33BE-4431BBF95E35}"/>
              </a:ext>
            </a:extLst>
          </p:cNvPr>
          <p:cNvSpPr txBox="1"/>
          <p:nvPr/>
        </p:nvSpPr>
        <p:spPr>
          <a:xfrm>
            <a:off x="8371500" y="3453022"/>
            <a:ext cx="3689186" cy="800219"/>
          </a:xfrm>
          <a:prstGeom prst="rect">
            <a:avLst/>
          </a:prstGeom>
          <a:noFill/>
        </p:spPr>
        <p:txBody>
          <a:bodyPr wrap="square" numCol="1" rtlCol="0">
            <a:spAutoFit/>
          </a:bodyPr>
          <a:lstStyle/>
          <a:p>
            <a:r>
              <a:rPr lang="es-ES" b="1" dirty="0"/>
              <a:t>Olalla González</a:t>
            </a:r>
            <a:endParaRPr lang="es-ES" sz="1050" b="1" dirty="0">
              <a:effectLst/>
              <a:ea typeface="Aptos" panose="020B0004020202020204" pitchFamily="34" charset="0"/>
            </a:endParaRPr>
          </a:p>
          <a:p>
            <a:r>
              <a:rPr lang="es-ES" sz="1400" dirty="0">
                <a:effectLst/>
                <a:ea typeface="Aptos" panose="020B0004020202020204" pitchFamily="34" charset="0"/>
              </a:rPr>
              <a:t>Corporate Tax Manager &amp; Interim CFO</a:t>
            </a:r>
          </a:p>
          <a:p>
            <a:r>
              <a:rPr lang="es-ES" sz="1400" dirty="0">
                <a:effectLst/>
                <a:ea typeface="Aptos" panose="020B0004020202020204" pitchFamily="34" charset="0"/>
              </a:rPr>
              <a:t>Grupo Votorantim</a:t>
            </a:r>
          </a:p>
        </p:txBody>
      </p:sp>
      <p:sp>
        <p:nvSpPr>
          <p:cNvPr id="7" name="CuadroTexto 6">
            <a:extLst>
              <a:ext uri="{FF2B5EF4-FFF2-40B4-BE49-F238E27FC236}">
                <a16:creationId xmlns:a16="http://schemas.microsoft.com/office/drawing/2014/main" id="{879AD7DF-40DA-F5B2-217B-DDFD943B77EC}"/>
              </a:ext>
            </a:extLst>
          </p:cNvPr>
          <p:cNvSpPr txBox="1"/>
          <p:nvPr/>
        </p:nvSpPr>
        <p:spPr>
          <a:xfrm>
            <a:off x="8371500" y="4372602"/>
            <a:ext cx="3689186" cy="800219"/>
          </a:xfrm>
          <a:prstGeom prst="rect">
            <a:avLst/>
          </a:prstGeom>
          <a:noFill/>
        </p:spPr>
        <p:txBody>
          <a:bodyPr wrap="square" numCol="1" rtlCol="0">
            <a:spAutoFit/>
          </a:bodyPr>
          <a:lstStyle/>
          <a:p>
            <a:r>
              <a:rPr lang="es-ES" b="1" dirty="0"/>
              <a:t>Cristina Salazar</a:t>
            </a:r>
            <a:endParaRPr lang="es-ES" sz="1050" b="1" dirty="0">
              <a:effectLst/>
              <a:ea typeface="Aptos" panose="020B0004020202020204" pitchFamily="34" charset="0"/>
            </a:endParaRPr>
          </a:p>
          <a:p>
            <a:r>
              <a:rPr lang="es-ES" sz="1400" dirty="0">
                <a:effectLst/>
                <a:ea typeface="Aptos" panose="020B0004020202020204" pitchFamily="34" charset="0"/>
              </a:rPr>
              <a:t>Head of Tax </a:t>
            </a:r>
            <a:r>
              <a:rPr lang="es-ES" sz="1400" dirty="0">
                <a:ea typeface="Aptos" panose="020B0004020202020204" pitchFamily="34" charset="0"/>
              </a:rPr>
              <a:t>(</a:t>
            </a:r>
            <a:r>
              <a:rPr lang="es-ES" sz="1400" dirty="0">
                <a:effectLst/>
                <a:ea typeface="Aptos" panose="020B0004020202020204" pitchFamily="34" charset="0"/>
              </a:rPr>
              <a:t>España)</a:t>
            </a:r>
          </a:p>
          <a:p>
            <a:r>
              <a:rPr lang="es-ES" sz="1400" dirty="0">
                <a:effectLst/>
                <a:ea typeface="Aptos" panose="020B0004020202020204" pitchFamily="34" charset="0"/>
              </a:rPr>
              <a:t>Grupo Holcim</a:t>
            </a:r>
          </a:p>
        </p:txBody>
      </p:sp>
      <p:sp>
        <p:nvSpPr>
          <p:cNvPr id="14" name="CuadroTexto 13">
            <a:extLst>
              <a:ext uri="{FF2B5EF4-FFF2-40B4-BE49-F238E27FC236}">
                <a16:creationId xmlns:a16="http://schemas.microsoft.com/office/drawing/2014/main" id="{BE42712E-8541-BC3B-5D66-5A024E3CF9AD}"/>
              </a:ext>
            </a:extLst>
          </p:cNvPr>
          <p:cNvSpPr txBox="1"/>
          <p:nvPr/>
        </p:nvSpPr>
        <p:spPr>
          <a:xfrm>
            <a:off x="-466805" y="1624690"/>
            <a:ext cx="3689186" cy="800219"/>
          </a:xfrm>
          <a:prstGeom prst="rect">
            <a:avLst/>
          </a:prstGeom>
          <a:noFill/>
        </p:spPr>
        <p:txBody>
          <a:bodyPr wrap="square" numCol="1" rtlCol="0">
            <a:spAutoFit/>
          </a:bodyPr>
          <a:lstStyle/>
          <a:p>
            <a:pPr algn="r"/>
            <a:r>
              <a:rPr lang="es-ES" b="1" dirty="0"/>
              <a:t>Inés de Villar</a:t>
            </a:r>
            <a:endParaRPr lang="es-ES" sz="1050" b="1" dirty="0">
              <a:effectLst/>
              <a:ea typeface="Aptos" panose="020B0004020202020204" pitchFamily="34" charset="0"/>
            </a:endParaRPr>
          </a:p>
          <a:p>
            <a:pPr algn="r"/>
            <a:r>
              <a:rPr lang="es-ES" sz="1400" dirty="0">
                <a:effectLst/>
                <a:ea typeface="Aptos" panose="020B0004020202020204" pitchFamily="34" charset="0"/>
              </a:rPr>
              <a:t>Global Tax Director </a:t>
            </a:r>
          </a:p>
          <a:p>
            <a:pPr algn="r"/>
            <a:r>
              <a:rPr lang="es-ES" sz="1400" dirty="0">
                <a:effectLst/>
                <a:ea typeface="Aptos" panose="020B0004020202020204" pitchFamily="34" charset="0"/>
              </a:rPr>
              <a:t>Grupo Amara NZero</a:t>
            </a:r>
          </a:p>
        </p:txBody>
      </p:sp>
      <p:sp>
        <p:nvSpPr>
          <p:cNvPr id="15" name="CuadroTexto 14">
            <a:extLst>
              <a:ext uri="{FF2B5EF4-FFF2-40B4-BE49-F238E27FC236}">
                <a16:creationId xmlns:a16="http://schemas.microsoft.com/office/drawing/2014/main" id="{28B5833E-DD66-024D-F254-6E2518038237}"/>
              </a:ext>
            </a:extLst>
          </p:cNvPr>
          <p:cNvSpPr txBox="1"/>
          <p:nvPr/>
        </p:nvSpPr>
        <p:spPr>
          <a:xfrm>
            <a:off x="-290129" y="2538856"/>
            <a:ext cx="3512510" cy="800219"/>
          </a:xfrm>
          <a:prstGeom prst="rect">
            <a:avLst/>
          </a:prstGeom>
          <a:noFill/>
        </p:spPr>
        <p:txBody>
          <a:bodyPr wrap="square" numCol="1" rtlCol="0">
            <a:spAutoFit/>
          </a:bodyPr>
          <a:lstStyle/>
          <a:p>
            <a:pPr algn="r"/>
            <a:r>
              <a:rPr lang="es-ES" b="1" dirty="0"/>
              <a:t>Lucía Mañas</a:t>
            </a:r>
            <a:endParaRPr lang="es-ES" sz="1050" b="1" dirty="0">
              <a:effectLst/>
              <a:ea typeface="Aptos" panose="020B0004020202020204" pitchFamily="34" charset="0"/>
              <a:cs typeface="Calibri" panose="020F0502020204030204" pitchFamily="34" charset="0"/>
            </a:endParaRPr>
          </a:p>
          <a:p>
            <a:pPr algn="r"/>
            <a:r>
              <a:rPr lang="es-ES" sz="1400" dirty="0">
                <a:effectLst/>
                <a:ea typeface="Aptos" panose="020B0004020202020204" pitchFamily="34" charset="0"/>
                <a:cs typeface="Calibri" panose="020F0502020204030204" pitchFamily="34" charset="0"/>
              </a:rPr>
              <a:t>Southern Europe Tax Manager</a:t>
            </a:r>
          </a:p>
          <a:p>
            <a:pPr algn="r"/>
            <a:r>
              <a:rPr lang="es-ES" sz="1400" dirty="0">
                <a:effectLst/>
                <a:ea typeface="Aptos" panose="020B0004020202020204" pitchFamily="34" charset="0"/>
                <a:cs typeface="Calibri" panose="020F0502020204030204" pitchFamily="34" charset="0"/>
              </a:rPr>
              <a:t>Grupo Diageo</a:t>
            </a:r>
            <a:endParaRPr lang="es-ES" sz="1400" dirty="0"/>
          </a:p>
        </p:txBody>
      </p:sp>
      <p:sp>
        <p:nvSpPr>
          <p:cNvPr id="16" name="CuadroTexto 15">
            <a:extLst>
              <a:ext uri="{FF2B5EF4-FFF2-40B4-BE49-F238E27FC236}">
                <a16:creationId xmlns:a16="http://schemas.microsoft.com/office/drawing/2014/main" id="{E7035EEF-B9FA-E9E2-306D-3E6EB424D1B2}"/>
              </a:ext>
            </a:extLst>
          </p:cNvPr>
          <p:cNvSpPr txBox="1"/>
          <p:nvPr/>
        </p:nvSpPr>
        <p:spPr>
          <a:xfrm>
            <a:off x="-466805" y="3453023"/>
            <a:ext cx="3689186" cy="800219"/>
          </a:xfrm>
          <a:prstGeom prst="rect">
            <a:avLst/>
          </a:prstGeom>
          <a:noFill/>
        </p:spPr>
        <p:txBody>
          <a:bodyPr wrap="square" numCol="1" rtlCol="0">
            <a:spAutoFit/>
          </a:bodyPr>
          <a:lstStyle/>
          <a:p>
            <a:pPr algn="r"/>
            <a:r>
              <a:rPr lang="es-ES" b="1" dirty="0"/>
              <a:t>Elena Blanco</a:t>
            </a:r>
          </a:p>
          <a:p>
            <a:pPr algn="r"/>
            <a:r>
              <a:rPr lang="es-ES" sz="1400" dirty="0">
                <a:effectLst/>
                <a:ea typeface="Aptos" panose="020B0004020202020204" pitchFamily="34" charset="0"/>
              </a:rPr>
              <a:t>EU Regional Tax Manager</a:t>
            </a:r>
          </a:p>
          <a:p>
            <a:pPr algn="r"/>
            <a:r>
              <a:rPr lang="es-ES" sz="1400" b="1" dirty="0">
                <a:effectLst/>
                <a:ea typeface="Aptos" panose="020B0004020202020204" pitchFamily="34" charset="0"/>
              </a:rPr>
              <a:t>G</a:t>
            </a:r>
            <a:r>
              <a:rPr lang="es-ES" sz="1400" dirty="0">
                <a:effectLst/>
                <a:ea typeface="Aptos" panose="020B0004020202020204" pitchFamily="34" charset="0"/>
              </a:rPr>
              <a:t>rupo Suntory</a:t>
            </a:r>
          </a:p>
        </p:txBody>
      </p:sp>
      <p:sp>
        <p:nvSpPr>
          <p:cNvPr id="17" name="CuadroTexto 16">
            <a:extLst>
              <a:ext uri="{FF2B5EF4-FFF2-40B4-BE49-F238E27FC236}">
                <a16:creationId xmlns:a16="http://schemas.microsoft.com/office/drawing/2014/main" id="{8AAE9545-95A5-35AE-7423-27A4F7EC1F06}"/>
              </a:ext>
            </a:extLst>
          </p:cNvPr>
          <p:cNvSpPr txBox="1"/>
          <p:nvPr/>
        </p:nvSpPr>
        <p:spPr>
          <a:xfrm>
            <a:off x="-466805" y="4372603"/>
            <a:ext cx="3689186" cy="800219"/>
          </a:xfrm>
          <a:prstGeom prst="rect">
            <a:avLst/>
          </a:prstGeom>
          <a:noFill/>
        </p:spPr>
        <p:txBody>
          <a:bodyPr wrap="square" numCol="1" rtlCol="0">
            <a:spAutoFit/>
          </a:bodyPr>
          <a:lstStyle/>
          <a:p>
            <a:pPr algn="r"/>
            <a:r>
              <a:rPr lang="es-ES" b="1" dirty="0"/>
              <a:t>Itziar Nacenta</a:t>
            </a:r>
            <a:endParaRPr lang="es-ES" sz="1050" b="1" dirty="0">
              <a:effectLst/>
              <a:ea typeface="Aptos" panose="020B0004020202020204" pitchFamily="34" charset="0"/>
            </a:endParaRPr>
          </a:p>
          <a:p>
            <a:pPr algn="r"/>
            <a:r>
              <a:rPr lang="es-ES" sz="1400" dirty="0">
                <a:effectLst/>
                <a:ea typeface="Aptos" panose="020B0004020202020204" pitchFamily="34" charset="0"/>
              </a:rPr>
              <a:t>Senior Manager International Tax</a:t>
            </a:r>
          </a:p>
          <a:p>
            <a:pPr algn="r"/>
            <a:r>
              <a:rPr lang="es-ES" sz="1400" dirty="0">
                <a:effectLst/>
                <a:ea typeface="Aptos" panose="020B0004020202020204" pitchFamily="34" charset="0"/>
              </a:rPr>
              <a:t> Grupo Iberdrola </a:t>
            </a:r>
          </a:p>
        </p:txBody>
      </p:sp>
    </p:spTree>
    <p:extLst>
      <p:ext uri="{BB962C8B-B14F-4D97-AF65-F5344CB8AC3E}">
        <p14:creationId xmlns:p14="http://schemas.microsoft.com/office/powerpoint/2010/main" val="2842509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77616-107C-D374-9961-F310D4AADA60}"/>
            </a:ext>
          </a:extLst>
        </p:cNvPr>
        <p:cNvGrpSpPr/>
        <p:nvPr/>
      </p:nvGrpSpPr>
      <p:grpSpPr>
        <a:xfrm>
          <a:off x="0" y="0"/>
          <a:ext cx="0" cy="0"/>
          <a:chOff x="0" y="0"/>
          <a:chExt cx="0" cy="0"/>
        </a:xfrm>
      </p:grpSpPr>
      <p:pic>
        <p:nvPicPr>
          <p:cNvPr id="12" name="Imagen 11">
            <a:extLst>
              <a:ext uri="{FF2B5EF4-FFF2-40B4-BE49-F238E27FC236}">
                <a16:creationId xmlns:a16="http://schemas.microsoft.com/office/drawing/2014/main" id="{4703595F-4FA8-E066-FC11-4BACCF3FD135}"/>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1" y="0"/>
            <a:ext cx="12192000" cy="6858000"/>
          </a:xfrm>
          <a:prstGeom prst="rect">
            <a:avLst/>
          </a:prstGeom>
        </p:spPr>
      </p:pic>
      <p:pic>
        <p:nvPicPr>
          <p:cNvPr id="4" name="Imagen 3">
            <a:extLst>
              <a:ext uri="{FF2B5EF4-FFF2-40B4-BE49-F238E27FC236}">
                <a16:creationId xmlns:a16="http://schemas.microsoft.com/office/drawing/2014/main" id="{4A31CCFD-B86E-2D27-52F5-F0B856D6F101}"/>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a:stretch/>
        </p:blipFill>
        <p:spPr>
          <a:xfrm>
            <a:off x="5639" y="0"/>
            <a:ext cx="12186361" cy="6858000"/>
          </a:xfrm>
          <a:prstGeom prst="rect">
            <a:avLst/>
          </a:prstGeom>
        </p:spPr>
      </p:pic>
      <p:sp>
        <p:nvSpPr>
          <p:cNvPr id="2" name="Título 1">
            <a:extLst>
              <a:ext uri="{FF2B5EF4-FFF2-40B4-BE49-F238E27FC236}">
                <a16:creationId xmlns:a16="http://schemas.microsoft.com/office/drawing/2014/main" id="{4FA71FD5-D683-BE60-D452-3E5F19662D5B}"/>
              </a:ext>
            </a:extLst>
          </p:cNvPr>
          <p:cNvSpPr>
            <a:spLocks noGrp="1"/>
          </p:cNvSpPr>
          <p:nvPr>
            <p:ph type="title"/>
          </p:nvPr>
        </p:nvSpPr>
        <p:spPr>
          <a:xfrm>
            <a:off x="3932889" y="2781153"/>
            <a:ext cx="4517245" cy="1325563"/>
          </a:xfrm>
        </p:spPr>
        <p:txBody>
          <a:bodyPr>
            <a:noAutofit/>
          </a:bodyPr>
          <a:lstStyle/>
          <a:p>
            <a:pPr algn="ctr"/>
            <a:r>
              <a:rPr lang="es-ES" sz="4800" dirty="0">
                <a:solidFill>
                  <a:schemeClr val="bg2"/>
                </a:solidFill>
                <a:latin typeface="+mn-lt"/>
              </a:rPr>
              <a:t>ACCIONES </a:t>
            </a:r>
            <a:br>
              <a:rPr lang="es-ES" sz="4000" dirty="0">
                <a:solidFill>
                  <a:schemeClr val="bg2"/>
                </a:solidFill>
                <a:latin typeface="+mn-lt"/>
              </a:rPr>
            </a:br>
            <a:r>
              <a:rPr lang="es-ES" sz="2000" dirty="0">
                <a:solidFill>
                  <a:schemeClr val="bg2"/>
                </a:solidFill>
                <a:latin typeface="+mn-lt"/>
              </a:rPr>
              <a:t>más que palabras</a:t>
            </a:r>
            <a:br>
              <a:rPr lang="es-ES" sz="2000" dirty="0">
                <a:solidFill>
                  <a:schemeClr val="bg2"/>
                </a:solidFill>
              </a:rPr>
            </a:br>
            <a:endParaRPr lang="es-ES" sz="2000" dirty="0">
              <a:solidFill>
                <a:schemeClr val="bg2"/>
              </a:solidFill>
            </a:endParaRPr>
          </a:p>
        </p:txBody>
      </p:sp>
      <p:sp>
        <p:nvSpPr>
          <p:cNvPr id="13" name="Marcador de contenido 2">
            <a:extLst>
              <a:ext uri="{FF2B5EF4-FFF2-40B4-BE49-F238E27FC236}">
                <a16:creationId xmlns:a16="http://schemas.microsoft.com/office/drawing/2014/main" id="{06F41D9B-823F-A7D5-15F9-6792338E18B5}"/>
              </a:ext>
            </a:extLst>
          </p:cNvPr>
          <p:cNvSpPr txBox="1">
            <a:spLocks/>
          </p:cNvSpPr>
          <p:nvPr/>
        </p:nvSpPr>
        <p:spPr>
          <a:xfrm>
            <a:off x="3873835" y="336380"/>
            <a:ext cx="4296452" cy="2592081"/>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36175D"/>
                </a:solidFill>
                <a:latin typeface="Lato" panose="020F0502020204030203" pitchFamily="34" charset="0"/>
                <a:ea typeface="+mn-ea"/>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6175D"/>
                </a:solidFill>
                <a:latin typeface="Lato" panose="020F0502020204030203" pitchFamily="34" charset="0"/>
                <a:ea typeface="+mn-ea"/>
                <a:cs typeface="Lato"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6175D"/>
                </a:solidFill>
                <a:latin typeface="Lato" panose="020F0502020204030203" pitchFamily="34" charset="0"/>
                <a:ea typeface="+mn-ea"/>
                <a:cs typeface="Lato"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000"/>
              </a:lnSpc>
              <a:spcAft>
                <a:spcPts val="1200"/>
              </a:spcAft>
              <a:buNone/>
            </a:pPr>
            <a:r>
              <a:rPr lang="es-ES" sz="9600" i="0" cap="all" dirty="0">
                <a:solidFill>
                  <a:schemeClr val="bg2"/>
                </a:solidFill>
                <a:effectLst/>
                <a:latin typeface="+mn-lt"/>
              </a:rPr>
              <a:t>VOCES DEL CAMBIO</a:t>
            </a:r>
          </a:p>
          <a:p>
            <a:pPr marL="0" indent="0" algn="ctr">
              <a:spcAft>
                <a:spcPts val="1500"/>
              </a:spcAft>
              <a:buNone/>
            </a:pPr>
            <a:r>
              <a:rPr lang="es-ES" sz="7200" b="0" i="0" dirty="0">
                <a:solidFill>
                  <a:schemeClr val="bg2"/>
                </a:solidFill>
                <a:effectLst/>
                <a:latin typeface="+mn-lt"/>
              </a:rPr>
              <a:t>Fomentamos activamente la participación de nuestras asociadas en foros, debates e instituciones clave. Para que ocupen una representación equitativa en estos espacios y que sus voces sean escuchadas.</a:t>
            </a:r>
            <a:endParaRPr lang="es-ES" sz="8000" dirty="0">
              <a:solidFill>
                <a:schemeClr val="bg2"/>
              </a:solidFill>
            </a:endParaRPr>
          </a:p>
          <a:p>
            <a:pPr marL="0" indent="0">
              <a:buFont typeface="Arial" panose="020B0604020202020204" pitchFamily="34" charset="0"/>
              <a:buNone/>
            </a:pPr>
            <a:endParaRPr lang="es-ES" sz="1100" dirty="0">
              <a:solidFill>
                <a:schemeClr val="bg2"/>
              </a:solidFill>
            </a:endParaRPr>
          </a:p>
        </p:txBody>
      </p:sp>
      <p:sp>
        <p:nvSpPr>
          <p:cNvPr id="18" name="Marcador de contenido 2">
            <a:extLst>
              <a:ext uri="{FF2B5EF4-FFF2-40B4-BE49-F238E27FC236}">
                <a16:creationId xmlns:a16="http://schemas.microsoft.com/office/drawing/2014/main" id="{A6BD861D-92E7-58A9-136E-D235AA722BC1}"/>
              </a:ext>
            </a:extLst>
          </p:cNvPr>
          <p:cNvSpPr txBox="1">
            <a:spLocks/>
          </p:cNvSpPr>
          <p:nvPr/>
        </p:nvSpPr>
        <p:spPr>
          <a:xfrm>
            <a:off x="136591" y="1597668"/>
            <a:ext cx="3266375" cy="2136132"/>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36175D"/>
                </a:solidFill>
                <a:latin typeface="Lato" panose="020F0502020204030203" pitchFamily="34" charset="0"/>
                <a:ea typeface="+mn-ea"/>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6175D"/>
                </a:solidFill>
                <a:latin typeface="Lato" panose="020F0502020204030203" pitchFamily="34" charset="0"/>
                <a:ea typeface="+mn-ea"/>
                <a:cs typeface="Lato"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6175D"/>
                </a:solidFill>
                <a:latin typeface="Lato" panose="020F0502020204030203" pitchFamily="34" charset="0"/>
                <a:ea typeface="+mn-ea"/>
                <a:cs typeface="Lato"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000"/>
              </a:lnSpc>
              <a:spcAft>
                <a:spcPts val="1200"/>
              </a:spcAft>
              <a:buNone/>
            </a:pPr>
            <a:r>
              <a:rPr lang="es-ES" sz="9600" i="0" cap="all" dirty="0">
                <a:solidFill>
                  <a:schemeClr val="bg2"/>
                </a:solidFill>
                <a:effectLst/>
                <a:latin typeface="+mn-lt"/>
              </a:rPr>
              <a:t>CRECIENDO </a:t>
            </a:r>
            <a:r>
              <a:rPr lang="es-ES" sz="9600" cap="all" dirty="0">
                <a:solidFill>
                  <a:schemeClr val="bg2"/>
                </a:solidFill>
                <a:latin typeface="+mn-lt"/>
              </a:rPr>
              <a:t>en comunidad</a:t>
            </a:r>
            <a:endParaRPr lang="es-ES" sz="9600" i="0" cap="all" dirty="0">
              <a:solidFill>
                <a:schemeClr val="bg2"/>
              </a:solidFill>
              <a:effectLst/>
              <a:latin typeface="+mn-lt"/>
            </a:endParaRPr>
          </a:p>
          <a:p>
            <a:pPr marL="0" indent="0" algn="ctr">
              <a:spcAft>
                <a:spcPts val="1500"/>
              </a:spcAft>
              <a:buNone/>
            </a:pPr>
            <a:r>
              <a:rPr lang="es-ES" sz="7200" b="0" i="0" dirty="0">
                <a:solidFill>
                  <a:schemeClr val="bg2"/>
                </a:solidFill>
                <a:effectLst/>
                <a:latin typeface="+mn-lt"/>
              </a:rPr>
              <a:t>Programas de mentoría para guiar a nuestras asociadas que aspir</a:t>
            </a:r>
            <a:r>
              <a:rPr lang="es-ES" sz="7200" b="0" dirty="0">
                <a:solidFill>
                  <a:schemeClr val="bg2"/>
                </a:solidFill>
                <a:latin typeface="+mn-lt"/>
              </a:rPr>
              <a:t>a</a:t>
            </a:r>
            <a:r>
              <a:rPr lang="es-ES" sz="7200" b="0" i="0" dirty="0">
                <a:solidFill>
                  <a:schemeClr val="bg2"/>
                </a:solidFill>
                <a:effectLst/>
                <a:latin typeface="+mn-lt"/>
              </a:rPr>
              <a:t>n a roles de liderazgo. Ofrecemos asesoramiento, acompañamiento y consejos prácticos de quienes ya han recorrido este camino.</a:t>
            </a:r>
          </a:p>
          <a:p>
            <a:pPr marL="0" indent="0" algn="l">
              <a:lnSpc>
                <a:spcPts val="5625"/>
              </a:lnSpc>
              <a:buNone/>
            </a:pPr>
            <a:endParaRPr lang="es-ES" sz="8000" dirty="0">
              <a:solidFill>
                <a:schemeClr val="bg2"/>
              </a:solidFill>
            </a:endParaRPr>
          </a:p>
          <a:p>
            <a:pPr marL="0" indent="0">
              <a:buNone/>
            </a:pPr>
            <a:endParaRPr lang="es-ES" sz="1100" dirty="0">
              <a:solidFill>
                <a:schemeClr val="bg2"/>
              </a:solidFill>
            </a:endParaRPr>
          </a:p>
        </p:txBody>
      </p:sp>
      <p:sp>
        <p:nvSpPr>
          <p:cNvPr id="20" name="Marcador de contenido 2">
            <a:extLst>
              <a:ext uri="{FF2B5EF4-FFF2-40B4-BE49-F238E27FC236}">
                <a16:creationId xmlns:a16="http://schemas.microsoft.com/office/drawing/2014/main" id="{7AC312AC-1F62-2F39-245C-EC09C39112B9}"/>
              </a:ext>
            </a:extLst>
          </p:cNvPr>
          <p:cNvSpPr txBox="1">
            <a:spLocks/>
          </p:cNvSpPr>
          <p:nvPr/>
        </p:nvSpPr>
        <p:spPr>
          <a:xfrm>
            <a:off x="8641156" y="1632420"/>
            <a:ext cx="3456381" cy="2795015"/>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36175D"/>
                </a:solidFill>
                <a:latin typeface="Lato" panose="020F0502020204030203" pitchFamily="34" charset="0"/>
                <a:ea typeface="+mn-ea"/>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6175D"/>
                </a:solidFill>
                <a:latin typeface="Lato" panose="020F0502020204030203" pitchFamily="34" charset="0"/>
                <a:ea typeface="+mn-ea"/>
                <a:cs typeface="Lato"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6175D"/>
                </a:solidFill>
                <a:latin typeface="Lato" panose="020F0502020204030203" pitchFamily="34" charset="0"/>
                <a:ea typeface="+mn-ea"/>
                <a:cs typeface="Lato"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000"/>
              </a:lnSpc>
              <a:spcAft>
                <a:spcPts val="1200"/>
              </a:spcAft>
              <a:buNone/>
            </a:pPr>
            <a:r>
              <a:rPr lang="es-ES" sz="9600" i="0" cap="all" dirty="0">
                <a:solidFill>
                  <a:schemeClr val="bg2"/>
                </a:solidFill>
                <a:effectLst/>
                <a:latin typeface="+mn-lt"/>
              </a:rPr>
              <a:t>REDES QUE IMPULSAN</a:t>
            </a:r>
          </a:p>
          <a:p>
            <a:pPr marL="0" indent="0" algn="ctr">
              <a:spcAft>
                <a:spcPts val="1500"/>
              </a:spcAft>
              <a:buNone/>
            </a:pPr>
            <a:r>
              <a:rPr lang="es-ES" sz="7200" b="0" i="0" dirty="0">
                <a:solidFill>
                  <a:schemeClr val="bg2"/>
                </a:solidFill>
                <a:effectLst/>
                <a:latin typeface="+mn-lt"/>
              </a:rPr>
              <a:t>Organizamos eventos de networking que conectan a </a:t>
            </a:r>
            <a:r>
              <a:rPr lang="es-ES" sz="7200" b="0" dirty="0">
                <a:solidFill>
                  <a:schemeClr val="bg2"/>
                </a:solidFill>
                <a:latin typeface="+mn-lt"/>
              </a:rPr>
              <a:t>nuestras asociadas</a:t>
            </a:r>
            <a:r>
              <a:rPr lang="es-ES" sz="7200" b="0" i="0" dirty="0">
                <a:solidFill>
                  <a:schemeClr val="bg2"/>
                </a:solidFill>
                <a:effectLst/>
                <a:latin typeface="+mn-lt"/>
              </a:rPr>
              <a:t> entre sí, y las acercan a mujeres referentes en el sector, construyendo así relaciones que las fortalezcan tanto personal como profesionalmente.</a:t>
            </a:r>
          </a:p>
          <a:p>
            <a:pPr marL="0" indent="0">
              <a:buFont typeface="Arial" panose="020B0604020202020204" pitchFamily="34" charset="0"/>
              <a:buNone/>
            </a:pPr>
            <a:endParaRPr lang="es-ES" sz="1100" dirty="0">
              <a:solidFill>
                <a:schemeClr val="bg2"/>
              </a:solidFill>
            </a:endParaRPr>
          </a:p>
        </p:txBody>
      </p:sp>
      <p:sp>
        <p:nvSpPr>
          <p:cNvPr id="21" name="Marcador de contenido 2">
            <a:extLst>
              <a:ext uri="{FF2B5EF4-FFF2-40B4-BE49-F238E27FC236}">
                <a16:creationId xmlns:a16="http://schemas.microsoft.com/office/drawing/2014/main" id="{8786DBF1-103A-81F9-28EC-70DB7D0C9E8D}"/>
              </a:ext>
            </a:extLst>
          </p:cNvPr>
          <p:cNvSpPr txBox="1">
            <a:spLocks/>
          </p:cNvSpPr>
          <p:nvPr/>
        </p:nvSpPr>
        <p:spPr>
          <a:xfrm>
            <a:off x="509351" y="4333343"/>
            <a:ext cx="4517245" cy="1742163"/>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36175D"/>
                </a:solidFill>
                <a:latin typeface="Lato" panose="020F0502020204030203" pitchFamily="34" charset="0"/>
                <a:ea typeface="+mn-ea"/>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6175D"/>
                </a:solidFill>
                <a:latin typeface="Lato" panose="020F0502020204030203" pitchFamily="34" charset="0"/>
                <a:ea typeface="+mn-ea"/>
                <a:cs typeface="Lato"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6175D"/>
                </a:solidFill>
                <a:latin typeface="Lato" panose="020F0502020204030203" pitchFamily="34" charset="0"/>
                <a:ea typeface="+mn-ea"/>
                <a:cs typeface="Lato"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000"/>
              </a:lnSpc>
              <a:spcAft>
                <a:spcPts val="1200"/>
              </a:spcAft>
              <a:buNone/>
            </a:pPr>
            <a:r>
              <a:rPr lang="es-ES" sz="9600" i="0" cap="all" dirty="0">
                <a:solidFill>
                  <a:schemeClr val="bg2"/>
                </a:solidFill>
                <a:effectLst/>
                <a:latin typeface="+mn-lt"/>
              </a:rPr>
              <a:t>IMPULSO FISCAL ESTRATÉGICO</a:t>
            </a:r>
          </a:p>
          <a:p>
            <a:pPr marL="0" indent="0" algn="ctr">
              <a:spcAft>
                <a:spcPts val="1500"/>
              </a:spcAft>
              <a:buNone/>
            </a:pPr>
            <a:r>
              <a:rPr lang="es-ES" sz="7200" b="0" i="0" dirty="0">
                <a:solidFill>
                  <a:schemeClr val="bg2"/>
                </a:solidFill>
                <a:effectLst/>
                <a:latin typeface="+mn-lt"/>
              </a:rPr>
              <a:t>Visibilizamos el conocimiento del Director Fiscal como clave para la toma de decisiones estratégicas en los Consejos de Administración.</a:t>
            </a:r>
            <a:endParaRPr lang="es-ES" sz="8000" dirty="0">
              <a:solidFill>
                <a:schemeClr val="bg2"/>
              </a:solidFill>
            </a:endParaRPr>
          </a:p>
          <a:p>
            <a:pPr marL="0" indent="0">
              <a:buNone/>
            </a:pPr>
            <a:endParaRPr lang="es-ES" sz="1100" dirty="0">
              <a:solidFill>
                <a:schemeClr val="bg2"/>
              </a:solidFill>
            </a:endParaRPr>
          </a:p>
        </p:txBody>
      </p:sp>
      <p:sp>
        <p:nvSpPr>
          <p:cNvPr id="22" name="Marcador de contenido 2">
            <a:extLst>
              <a:ext uri="{FF2B5EF4-FFF2-40B4-BE49-F238E27FC236}">
                <a16:creationId xmlns:a16="http://schemas.microsoft.com/office/drawing/2014/main" id="{03946036-ABA6-5B4A-3C75-FAE976F0E967}"/>
              </a:ext>
            </a:extLst>
          </p:cNvPr>
          <p:cNvSpPr txBox="1">
            <a:spLocks/>
          </p:cNvSpPr>
          <p:nvPr/>
        </p:nvSpPr>
        <p:spPr>
          <a:xfrm>
            <a:off x="5205743" y="4131463"/>
            <a:ext cx="4024686" cy="2182774"/>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36175D"/>
                </a:solidFill>
                <a:latin typeface="Lato" panose="020F0502020204030203" pitchFamily="34" charset="0"/>
                <a:ea typeface="+mn-ea"/>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6175D"/>
                </a:solidFill>
                <a:latin typeface="Lato" panose="020F0502020204030203" pitchFamily="34" charset="0"/>
                <a:ea typeface="+mn-ea"/>
                <a:cs typeface="Lato"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6175D"/>
                </a:solidFill>
                <a:latin typeface="Lato" panose="020F0502020204030203" pitchFamily="34" charset="0"/>
                <a:ea typeface="+mn-ea"/>
                <a:cs typeface="Lato"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000"/>
              </a:lnSpc>
              <a:spcAft>
                <a:spcPts val="1200"/>
              </a:spcAft>
              <a:buNone/>
            </a:pPr>
            <a:r>
              <a:rPr lang="es-ES" sz="9600" cap="all" dirty="0">
                <a:solidFill>
                  <a:schemeClr val="bg2"/>
                </a:solidFill>
                <a:latin typeface="+mn-lt"/>
              </a:rPr>
              <a:t>ACCIÓN desde nuestra área práctica</a:t>
            </a:r>
          </a:p>
          <a:p>
            <a:pPr marL="0" indent="0" algn="ctr">
              <a:buNone/>
            </a:pPr>
            <a:r>
              <a:rPr lang="es-ES" sz="7200" b="0" dirty="0">
                <a:solidFill>
                  <a:schemeClr val="bg2"/>
                </a:solidFill>
                <a:latin typeface="Lato cuerpo"/>
              </a:rPr>
              <a:t>Proponemos y promovemos incentivos fiscales que impacten nuestro sector generando oportunidades </a:t>
            </a:r>
            <a:r>
              <a:rPr lang="es-ES" sz="7200" b="0" dirty="0">
                <a:solidFill>
                  <a:schemeClr val="bg2"/>
                </a:solidFill>
                <a:latin typeface="Lato (cuerpo)"/>
              </a:rPr>
              <a:t>laborales</a:t>
            </a:r>
            <a:r>
              <a:rPr lang="es-ES" sz="7200" b="0" dirty="0">
                <a:solidFill>
                  <a:schemeClr val="bg2"/>
                </a:solidFill>
                <a:latin typeface="Lato cuerpo"/>
              </a:rPr>
              <a:t> para profesionales con talento, buscando que la meritocracia no solo se discuta sino que, mediante nuestras acciones, sea una realidad.</a:t>
            </a:r>
          </a:p>
        </p:txBody>
      </p:sp>
    </p:spTree>
    <p:extLst>
      <p:ext uri="{BB962C8B-B14F-4D97-AF65-F5344CB8AC3E}">
        <p14:creationId xmlns:p14="http://schemas.microsoft.com/office/powerpoint/2010/main" val="2904979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C122A-C71C-6F69-7868-3241B8E62562}"/>
            </a:ext>
          </a:extLst>
        </p:cNvPr>
        <p:cNvGrpSpPr/>
        <p:nvPr/>
      </p:nvGrpSpPr>
      <p:grpSpPr>
        <a:xfrm>
          <a:off x="0" y="0"/>
          <a:ext cx="0" cy="0"/>
          <a:chOff x="0" y="0"/>
          <a:chExt cx="0" cy="0"/>
        </a:xfrm>
      </p:grpSpPr>
      <p:pic>
        <p:nvPicPr>
          <p:cNvPr id="12" name="Imagen 11">
            <a:extLst>
              <a:ext uri="{FF2B5EF4-FFF2-40B4-BE49-F238E27FC236}">
                <a16:creationId xmlns:a16="http://schemas.microsoft.com/office/drawing/2014/main" id="{2D87219A-8D8A-6614-68BA-01269E3B09CF}"/>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1" y="0"/>
            <a:ext cx="12192000" cy="6858000"/>
          </a:xfrm>
          <a:prstGeom prst="rect">
            <a:avLst/>
          </a:prstGeom>
        </p:spPr>
      </p:pic>
      <p:pic>
        <p:nvPicPr>
          <p:cNvPr id="4" name="Imagen 3">
            <a:extLst>
              <a:ext uri="{FF2B5EF4-FFF2-40B4-BE49-F238E27FC236}">
                <a16:creationId xmlns:a16="http://schemas.microsoft.com/office/drawing/2014/main" id="{D38DD849-6A3B-BC76-8479-98AF2390F68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a:stretch/>
        </p:blipFill>
        <p:spPr>
          <a:xfrm>
            <a:off x="5639" y="0"/>
            <a:ext cx="12186361" cy="6858000"/>
          </a:xfrm>
          <a:prstGeom prst="rect">
            <a:avLst/>
          </a:prstGeom>
        </p:spPr>
      </p:pic>
      <p:sp>
        <p:nvSpPr>
          <p:cNvPr id="23" name="Título 1">
            <a:extLst>
              <a:ext uri="{FF2B5EF4-FFF2-40B4-BE49-F238E27FC236}">
                <a16:creationId xmlns:a16="http://schemas.microsoft.com/office/drawing/2014/main" id="{C539B9E0-2CE7-A6E1-D7B2-4AC1324E2B58}"/>
              </a:ext>
            </a:extLst>
          </p:cNvPr>
          <p:cNvSpPr>
            <a:spLocks noGrp="1"/>
          </p:cNvSpPr>
          <p:nvPr>
            <p:ph type="title"/>
          </p:nvPr>
        </p:nvSpPr>
        <p:spPr>
          <a:xfrm>
            <a:off x="838200" y="365125"/>
            <a:ext cx="10515600" cy="1325563"/>
          </a:xfrm>
        </p:spPr>
        <p:txBody>
          <a:bodyPr/>
          <a:lstStyle/>
          <a:p>
            <a:pPr algn="ctr"/>
            <a:r>
              <a:rPr lang="es-ES" dirty="0">
                <a:solidFill>
                  <a:schemeClr val="bg2"/>
                </a:solidFill>
                <a:latin typeface="+mn-lt"/>
              </a:rPr>
              <a:t>¿CÓMO PODEMOS COLABORAR?</a:t>
            </a:r>
          </a:p>
        </p:txBody>
      </p:sp>
      <p:sp>
        <p:nvSpPr>
          <p:cNvPr id="26" name="CuadroTexto 25">
            <a:extLst>
              <a:ext uri="{FF2B5EF4-FFF2-40B4-BE49-F238E27FC236}">
                <a16:creationId xmlns:a16="http://schemas.microsoft.com/office/drawing/2014/main" id="{6C5738B5-F8B3-78B6-3210-597135C71863}"/>
              </a:ext>
            </a:extLst>
          </p:cNvPr>
          <p:cNvSpPr txBox="1"/>
          <p:nvPr/>
        </p:nvSpPr>
        <p:spPr>
          <a:xfrm>
            <a:off x="5352427" y="1970949"/>
            <a:ext cx="6532756" cy="1938992"/>
          </a:xfrm>
          <a:prstGeom prst="rect">
            <a:avLst/>
          </a:prstGeom>
          <a:noFill/>
        </p:spPr>
        <p:txBody>
          <a:bodyPr wrap="square" rtlCol="0">
            <a:spAutoFit/>
          </a:bodyPr>
          <a:lstStyle/>
          <a:p>
            <a:pPr marL="342900" indent="-342900">
              <a:buFont typeface="Arial" panose="020B0604020202020204" pitchFamily="34" charset="0"/>
              <a:buChar char="•"/>
            </a:pPr>
            <a:r>
              <a:rPr lang="es-ES" sz="2400" dirty="0">
                <a:solidFill>
                  <a:schemeClr val="bg2"/>
                </a:solidFill>
              </a:rPr>
              <a:t>Presentación WIT</a:t>
            </a:r>
          </a:p>
          <a:p>
            <a:pPr marL="342900" indent="-342900">
              <a:buFont typeface="Arial" panose="020B0604020202020204" pitchFamily="34" charset="0"/>
              <a:buChar char="•"/>
            </a:pPr>
            <a:r>
              <a:rPr lang="es-ES" sz="2400" dirty="0">
                <a:solidFill>
                  <a:schemeClr val="bg2"/>
                </a:solidFill>
              </a:rPr>
              <a:t>Empresas Asociadas</a:t>
            </a:r>
          </a:p>
          <a:p>
            <a:pPr marL="342900" indent="-342900">
              <a:buFont typeface="Arial" panose="020B0604020202020204" pitchFamily="34" charset="0"/>
              <a:buChar char="•"/>
            </a:pPr>
            <a:r>
              <a:rPr lang="es-ES" sz="2400" dirty="0">
                <a:solidFill>
                  <a:schemeClr val="bg2"/>
                </a:solidFill>
              </a:rPr>
              <a:t>Participación en eventos como ponentes</a:t>
            </a:r>
          </a:p>
          <a:p>
            <a:pPr marL="342900" indent="-342900">
              <a:buFont typeface="Arial" panose="020B0604020202020204" pitchFamily="34" charset="0"/>
              <a:buChar char="•"/>
            </a:pPr>
            <a:r>
              <a:rPr lang="es-ES" sz="2400" dirty="0">
                <a:solidFill>
                  <a:schemeClr val="bg2"/>
                </a:solidFill>
              </a:rPr>
              <a:t>Acciones formativas específicas</a:t>
            </a:r>
          </a:p>
          <a:p>
            <a:pPr marL="342900" indent="-342900">
              <a:buFont typeface="Arial" panose="020B0604020202020204" pitchFamily="34" charset="0"/>
              <a:buChar char="•"/>
            </a:pPr>
            <a:r>
              <a:rPr lang="es-ES" sz="2400" dirty="0">
                <a:solidFill>
                  <a:schemeClr val="bg2"/>
                </a:solidFill>
              </a:rPr>
              <a:t>Eventos de networking …</a:t>
            </a:r>
          </a:p>
        </p:txBody>
      </p:sp>
      <p:pic>
        <p:nvPicPr>
          <p:cNvPr id="2" name="Imagen 1" descr="Foto en blanco y negro de una pareja posando para una foto&#10;&#10;Descripción generada automáticamente con confianza media">
            <a:extLst>
              <a:ext uri="{FF2B5EF4-FFF2-40B4-BE49-F238E27FC236}">
                <a16:creationId xmlns:a16="http://schemas.microsoft.com/office/drawing/2014/main" id="{E5C018EB-D78F-90A3-5080-CE3604D9D6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942558"/>
            <a:ext cx="5045611" cy="3365423"/>
          </a:xfrm>
          <a:prstGeom prst="rect">
            <a:avLst/>
          </a:prstGeom>
        </p:spPr>
      </p:pic>
    </p:spTree>
    <p:extLst>
      <p:ext uri="{BB962C8B-B14F-4D97-AF65-F5344CB8AC3E}">
        <p14:creationId xmlns:p14="http://schemas.microsoft.com/office/powerpoint/2010/main" val="758399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6C26C-6487-37A3-905B-89FA30D2AB8F}"/>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5C6ECA48-11DA-9DC2-1ACA-EDB5A92D30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6500180" y="1764277"/>
            <a:ext cx="5120463" cy="3680051"/>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n 11" descr="Un conjunto de letras blancas en un fondo blanco&#10;&#10;Descripción generada automáticamente con confianza media">
            <a:extLst>
              <a:ext uri="{FF2B5EF4-FFF2-40B4-BE49-F238E27FC236}">
                <a16:creationId xmlns:a16="http://schemas.microsoft.com/office/drawing/2014/main" id="{953BDB5A-5BF1-5131-12E3-A3693DA627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
        <p:nvSpPr>
          <p:cNvPr id="2" name="Título 1">
            <a:extLst>
              <a:ext uri="{FF2B5EF4-FFF2-40B4-BE49-F238E27FC236}">
                <a16:creationId xmlns:a16="http://schemas.microsoft.com/office/drawing/2014/main" id="{209570F0-BFD0-12D5-F5FF-C959F4EFF776}"/>
              </a:ext>
            </a:extLst>
          </p:cNvPr>
          <p:cNvSpPr>
            <a:spLocks noGrp="1"/>
          </p:cNvSpPr>
          <p:nvPr>
            <p:ph type="title"/>
          </p:nvPr>
        </p:nvSpPr>
        <p:spPr>
          <a:xfrm>
            <a:off x="684105" y="359615"/>
            <a:ext cx="10515600" cy="1325563"/>
          </a:xfrm>
        </p:spPr>
        <p:txBody>
          <a:bodyPr/>
          <a:lstStyle/>
          <a:p>
            <a:pPr algn="ctr"/>
            <a:r>
              <a:rPr lang="es-ES" dirty="0">
                <a:latin typeface="+mn-lt"/>
              </a:rPr>
              <a:t>SESIONES REALIZADAS 2024</a:t>
            </a:r>
          </a:p>
        </p:txBody>
      </p:sp>
      <p:sp>
        <p:nvSpPr>
          <p:cNvPr id="3" name="CuadroTexto 2">
            <a:extLst>
              <a:ext uri="{FF2B5EF4-FFF2-40B4-BE49-F238E27FC236}">
                <a16:creationId xmlns:a16="http://schemas.microsoft.com/office/drawing/2014/main" id="{B7644C4F-FE44-08BE-BA2A-6230820D8A60}"/>
              </a:ext>
            </a:extLst>
          </p:cNvPr>
          <p:cNvSpPr txBox="1"/>
          <p:nvPr/>
        </p:nvSpPr>
        <p:spPr>
          <a:xfrm>
            <a:off x="643611" y="1764277"/>
            <a:ext cx="5674046" cy="1862048"/>
          </a:xfrm>
          <a:prstGeom prst="rect">
            <a:avLst/>
          </a:prstGeom>
          <a:noFill/>
        </p:spPr>
        <p:txBody>
          <a:bodyPr wrap="square" numCol="1" rtlCol="0">
            <a:spAutoFit/>
          </a:bodyPr>
          <a:lstStyle/>
          <a:p>
            <a:pPr>
              <a:spcAft>
                <a:spcPts val="600"/>
              </a:spcAft>
            </a:pPr>
            <a:r>
              <a:rPr lang="es-ES" sz="2400" b="1" dirty="0"/>
              <a:t>12 de diciembre</a:t>
            </a:r>
          </a:p>
          <a:p>
            <a:r>
              <a:rPr lang="es-ES" dirty="0"/>
              <a:t>Sesión formativa sobre “Marca personal” impartida por la profesora del IE Arancha Ruiz </a:t>
            </a:r>
            <a:r>
              <a:rPr lang="es-ES" dirty="0" err="1"/>
              <a:t>Bachs</a:t>
            </a:r>
            <a:r>
              <a:rPr lang="es-ES" dirty="0"/>
              <a:t>, en la sede del IE Business </a:t>
            </a:r>
            <a:r>
              <a:rPr lang="es-ES" dirty="0" err="1"/>
              <a:t>School</a:t>
            </a:r>
            <a:r>
              <a:rPr lang="es-ES" dirty="0"/>
              <a:t>.</a:t>
            </a:r>
          </a:p>
          <a:p>
            <a:endParaRPr lang="es-ES" dirty="0"/>
          </a:p>
          <a:p>
            <a:endParaRPr lang="es-ES" sz="1400" dirty="0">
              <a:effectLst/>
              <a:ea typeface="Aptos" panose="020B0004020202020204" pitchFamily="34" charset="0"/>
            </a:endParaRPr>
          </a:p>
        </p:txBody>
      </p:sp>
    </p:spTree>
    <p:extLst>
      <p:ext uri="{BB962C8B-B14F-4D97-AF65-F5344CB8AC3E}">
        <p14:creationId xmlns:p14="http://schemas.microsoft.com/office/powerpoint/2010/main" val="1907909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90AB5-0C6C-3818-3A4F-8CADDA2EE741}"/>
            </a:ext>
          </a:extLst>
        </p:cNvPr>
        <p:cNvGrpSpPr/>
        <p:nvPr/>
      </p:nvGrpSpPr>
      <p:grpSpPr>
        <a:xfrm>
          <a:off x="0" y="0"/>
          <a:ext cx="0" cy="0"/>
          <a:chOff x="0" y="0"/>
          <a:chExt cx="0" cy="0"/>
        </a:xfrm>
      </p:grpSpPr>
      <p:pic>
        <p:nvPicPr>
          <p:cNvPr id="12" name="Imagen 11">
            <a:extLst>
              <a:ext uri="{FF2B5EF4-FFF2-40B4-BE49-F238E27FC236}">
                <a16:creationId xmlns:a16="http://schemas.microsoft.com/office/drawing/2014/main" id="{35422183-8B47-E6F7-FBFE-D9419983FD0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1" y="0"/>
            <a:ext cx="12192000" cy="6858000"/>
          </a:xfrm>
          <a:prstGeom prst="rect">
            <a:avLst/>
          </a:prstGeom>
        </p:spPr>
      </p:pic>
      <p:pic>
        <p:nvPicPr>
          <p:cNvPr id="4" name="Imagen 3">
            <a:extLst>
              <a:ext uri="{FF2B5EF4-FFF2-40B4-BE49-F238E27FC236}">
                <a16:creationId xmlns:a16="http://schemas.microsoft.com/office/drawing/2014/main" id="{4494F2A7-3BD7-DABF-1267-D95E85D499B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a:stretch/>
        </p:blipFill>
        <p:spPr>
          <a:xfrm>
            <a:off x="5639" y="0"/>
            <a:ext cx="12186361" cy="6858000"/>
          </a:xfrm>
          <a:prstGeom prst="rect">
            <a:avLst/>
          </a:prstGeom>
        </p:spPr>
      </p:pic>
      <p:sp>
        <p:nvSpPr>
          <p:cNvPr id="2" name="Título 1">
            <a:extLst>
              <a:ext uri="{FF2B5EF4-FFF2-40B4-BE49-F238E27FC236}">
                <a16:creationId xmlns:a16="http://schemas.microsoft.com/office/drawing/2014/main" id="{67F64CDD-9944-5216-CD27-D31A69881616}"/>
              </a:ext>
            </a:extLst>
          </p:cNvPr>
          <p:cNvSpPr>
            <a:spLocks noGrp="1"/>
          </p:cNvSpPr>
          <p:nvPr>
            <p:ph type="title"/>
          </p:nvPr>
        </p:nvSpPr>
        <p:spPr>
          <a:xfrm>
            <a:off x="234175" y="1173922"/>
            <a:ext cx="11442092" cy="3844126"/>
          </a:xfrm>
        </p:spPr>
        <p:txBody>
          <a:bodyPr>
            <a:noAutofit/>
          </a:bodyPr>
          <a:lstStyle/>
          <a:p>
            <a:pPr algn="ctr"/>
            <a:br>
              <a:rPr lang="es-ES" sz="3200" dirty="0">
                <a:solidFill>
                  <a:schemeClr val="bg2"/>
                </a:solidFill>
                <a:latin typeface="+mn-lt"/>
              </a:rPr>
            </a:br>
            <a:r>
              <a:rPr lang="es-ES" sz="3200" dirty="0">
                <a:solidFill>
                  <a:schemeClr val="bg2"/>
                </a:solidFill>
                <a:latin typeface="+mn-lt"/>
              </a:rPr>
              <a:t>ÚNETE A WIT Y PROMUEVE CAMBIO</a:t>
            </a:r>
            <a:br>
              <a:rPr lang="es-ES" sz="2000" dirty="0">
                <a:solidFill>
                  <a:schemeClr val="bg2"/>
                </a:solidFill>
              </a:rPr>
            </a:br>
            <a:endParaRPr lang="es-ES" sz="2000" dirty="0">
              <a:solidFill>
                <a:schemeClr val="bg2"/>
              </a:solidFill>
            </a:endParaRPr>
          </a:p>
        </p:txBody>
      </p:sp>
      <p:sp>
        <p:nvSpPr>
          <p:cNvPr id="18" name="Marcador de contenido 2">
            <a:extLst>
              <a:ext uri="{FF2B5EF4-FFF2-40B4-BE49-F238E27FC236}">
                <a16:creationId xmlns:a16="http://schemas.microsoft.com/office/drawing/2014/main" id="{ABC22C81-AB2A-E4C1-BC18-7C9F8FF259FB}"/>
              </a:ext>
            </a:extLst>
          </p:cNvPr>
          <p:cNvSpPr txBox="1">
            <a:spLocks/>
          </p:cNvSpPr>
          <p:nvPr/>
        </p:nvSpPr>
        <p:spPr>
          <a:xfrm>
            <a:off x="136591" y="1597668"/>
            <a:ext cx="3266375" cy="17421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36175D"/>
                </a:solidFill>
                <a:latin typeface="Lato" panose="020F0502020204030203" pitchFamily="34" charset="0"/>
                <a:ea typeface="+mn-ea"/>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6175D"/>
                </a:solidFill>
                <a:latin typeface="Lato" panose="020F0502020204030203" pitchFamily="34" charset="0"/>
                <a:ea typeface="+mn-ea"/>
                <a:cs typeface="Lato"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6175D"/>
                </a:solidFill>
                <a:latin typeface="Lato" panose="020F0502020204030203" pitchFamily="34" charset="0"/>
                <a:ea typeface="+mn-ea"/>
                <a:cs typeface="Lato"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6175D"/>
                </a:solidFill>
                <a:latin typeface="Lato" panose="020F0502020204030203" pitchFamily="34" charset="0"/>
                <a:ea typeface="+mn-ea"/>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lnSpc>
                <a:spcPts val="5625"/>
              </a:lnSpc>
              <a:buNone/>
            </a:pPr>
            <a:endParaRPr lang="es-ES" sz="8000" dirty="0">
              <a:solidFill>
                <a:schemeClr val="bg2"/>
              </a:solidFill>
            </a:endParaRPr>
          </a:p>
          <a:p>
            <a:pPr marL="0" indent="0">
              <a:buNone/>
            </a:pPr>
            <a:endParaRPr lang="es-ES" sz="1100" dirty="0">
              <a:solidFill>
                <a:schemeClr val="bg2"/>
              </a:solidFill>
            </a:endParaRPr>
          </a:p>
        </p:txBody>
      </p:sp>
    </p:spTree>
    <p:extLst>
      <p:ext uri="{BB962C8B-B14F-4D97-AF65-F5344CB8AC3E}">
        <p14:creationId xmlns:p14="http://schemas.microsoft.com/office/powerpoint/2010/main" val="624088583"/>
      </p:ext>
    </p:extLst>
  </p:cSld>
  <p:clrMapOvr>
    <a:masterClrMapping/>
  </p:clrMapOvr>
</p:sld>
</file>

<file path=ppt/theme/theme1.xml><?xml version="1.0" encoding="utf-8"?>
<a:theme xmlns:a="http://schemas.openxmlformats.org/drawingml/2006/main" name="Tema de Office">
  <a:themeElements>
    <a:clrScheme name="WIT">
      <a:dk1>
        <a:srgbClr val="36175D"/>
      </a:dk1>
      <a:lt1>
        <a:srgbClr val="F4EEE2"/>
      </a:lt1>
      <a:dk2>
        <a:srgbClr val="000000"/>
      </a:dk2>
      <a:lt2>
        <a:srgbClr val="FFFFFF"/>
      </a:lt2>
      <a:accent1>
        <a:srgbClr val="62A07B"/>
      </a:accent1>
      <a:accent2>
        <a:srgbClr val="F4EEE2"/>
      </a:accent2>
      <a:accent3>
        <a:srgbClr val="36175D"/>
      </a:accent3>
      <a:accent4>
        <a:srgbClr val="FFFFFF"/>
      </a:accent4>
      <a:accent5>
        <a:srgbClr val="000000"/>
      </a:accent5>
      <a:accent6>
        <a:srgbClr val="B087E1"/>
      </a:accent6>
      <a:hlink>
        <a:srgbClr val="62A07B"/>
      </a:hlink>
      <a:folHlink>
        <a:srgbClr val="B087E1"/>
      </a:folHlink>
    </a:clrScheme>
    <a:fontScheme name="WIT">
      <a:majorFont>
        <a:latin typeface="Times New Roman"/>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BB604819F487DB42BF6A91DDB4F27431" ma:contentTypeVersion="14" ma:contentTypeDescription="Crear nuevo documento." ma:contentTypeScope="" ma:versionID="47cc687a0f96ed5c1ff78248d492c69a">
  <xsd:schema xmlns:xsd="http://www.w3.org/2001/XMLSchema" xmlns:xs="http://www.w3.org/2001/XMLSchema" xmlns:p="http://schemas.microsoft.com/office/2006/metadata/properties" xmlns:ns2="531eea90-d462-4149-9d3c-331868bcf68b" xmlns:ns3="fc1eff32-6fa2-4561-bf4a-69f830306ce0" targetNamespace="http://schemas.microsoft.com/office/2006/metadata/properties" ma:root="true" ma:fieldsID="a25064996a424c8bad5b55d8116211eb" ns2:_="" ns3:_="">
    <xsd:import namespace="531eea90-d462-4149-9d3c-331868bcf68b"/>
    <xsd:import namespace="fc1eff32-6fa2-4561-bf4a-69f830306ce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1eea90-d462-4149-9d3c-331868bcf68b"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TaxCatchAll" ma:index="16" nillable="true" ma:displayName="Taxonomy Catch All Column" ma:hidden="true" ma:list="{057ce8aa-7f98-4069-9f29-bca52b56e194}" ma:internalName="TaxCatchAll" ma:showField="CatchAllData" ma:web="531eea90-d462-4149-9d3c-331868bcf68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c1eff32-6fa2-4561-bf4a-69f830306ce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Etiquetas de imagen" ma:readOnly="false" ma:fieldId="{5cf76f15-5ced-4ddc-b409-7134ff3c332f}" ma:taxonomyMulti="true" ma:sspId="4caf9814-95b0-4daa-b0b8-bb79ebab9c55"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c1eff32-6fa2-4561-bf4a-69f830306ce0">
      <Terms xmlns="http://schemas.microsoft.com/office/infopath/2007/PartnerControls"/>
    </lcf76f155ced4ddcb4097134ff3c332f>
    <TaxCatchAll xmlns="531eea90-d462-4149-9d3c-331868bcf68b" xsi:nil="true"/>
  </documentManagement>
</p:properties>
</file>

<file path=customXml/itemProps1.xml><?xml version="1.0" encoding="utf-8"?>
<ds:datastoreItem xmlns:ds="http://schemas.openxmlformats.org/officeDocument/2006/customXml" ds:itemID="{07C7424A-D5AE-4FF2-851C-0DEDC74671C2}">
  <ds:schemaRefs>
    <ds:schemaRef ds:uri="http://schemas.microsoft.com/sharepoint/v3/contenttype/forms"/>
  </ds:schemaRefs>
</ds:datastoreItem>
</file>

<file path=customXml/itemProps2.xml><?xml version="1.0" encoding="utf-8"?>
<ds:datastoreItem xmlns:ds="http://schemas.openxmlformats.org/officeDocument/2006/customXml" ds:itemID="{9257E7F9-68E4-4CC4-9B4F-910E121309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1eea90-d462-4149-9d3c-331868bcf68b"/>
    <ds:schemaRef ds:uri="fc1eff32-6fa2-4561-bf4a-69f830306ce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CBBD3D8-0D03-4E3A-B1E9-6ACFD86AE9B9}">
  <ds:schemaRefs>
    <ds:schemaRef ds:uri="http://schemas.microsoft.com/office/2006/metadata/properties"/>
    <ds:schemaRef ds:uri="http://schemas.microsoft.com/office/infopath/2007/PartnerControls"/>
    <ds:schemaRef ds:uri="fc1eff32-6fa2-4561-bf4a-69f830306ce0"/>
    <ds:schemaRef ds:uri="531eea90-d462-4149-9d3c-331868bcf68b"/>
  </ds:schemaRefs>
</ds:datastoreItem>
</file>

<file path=docProps/app.xml><?xml version="1.0" encoding="utf-8"?>
<Properties xmlns="http://schemas.openxmlformats.org/officeDocument/2006/extended-properties" xmlns:vt="http://schemas.openxmlformats.org/officeDocument/2006/docPropsVTypes">
  <TotalTime>2893</TotalTime>
  <Words>720</Words>
  <Application>Microsoft Office PowerPoint</Application>
  <PresentationFormat>Panorámica</PresentationFormat>
  <Paragraphs>94</Paragraphs>
  <Slides>13</Slides>
  <Notes>6</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13</vt:i4>
      </vt:variant>
    </vt:vector>
  </HeadingPairs>
  <TitlesOfParts>
    <vt:vector size="21" baseType="lpstr">
      <vt:lpstr>Aptos</vt:lpstr>
      <vt:lpstr>Arial</vt:lpstr>
      <vt:lpstr>Calibri</vt:lpstr>
      <vt:lpstr>Lato</vt:lpstr>
      <vt:lpstr>Lato (cuerpo)</vt:lpstr>
      <vt:lpstr>Lato cuerpo</vt:lpstr>
      <vt:lpstr>Times New Roman</vt:lpstr>
      <vt:lpstr>Tema de Office</vt:lpstr>
      <vt:lpstr>Presentación de PowerPoint</vt:lpstr>
      <vt:lpstr>¿QUÉ ES WIT?</vt:lpstr>
      <vt:lpstr>¿QUÉ NOS DIFERENCIA?</vt:lpstr>
      <vt:lpstr>VISIÓN</vt:lpstr>
      <vt:lpstr>VALORES WIT</vt:lpstr>
      <vt:lpstr>Presentación de PowerPoint</vt:lpstr>
      <vt:lpstr>¿QUIÉNES SOMOS?</vt:lpstr>
      <vt:lpstr>CONSEJO ASESOR</vt:lpstr>
      <vt:lpstr>FUNDADORAS &amp; CONSEJO RECTOR</vt:lpstr>
      <vt:lpstr>ACCIONES  más que palabras </vt:lpstr>
      <vt:lpstr>¿CÓMO PODEMOS COLABORAR?</vt:lpstr>
      <vt:lpstr>SESIONES REALIZADAS 2024</vt:lpstr>
      <vt:lpstr> ÚNETE A WIT Y PROMUEVE CAMBIO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Roberto Tébar</dc:creator>
  <cp:lastModifiedBy>RIVEIRO Yolanda</cp:lastModifiedBy>
  <cp:revision>36</cp:revision>
  <dcterms:created xsi:type="dcterms:W3CDTF">2024-12-05T12:09:36Z</dcterms:created>
  <dcterms:modified xsi:type="dcterms:W3CDTF">2025-02-15T10:42:39Z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Tema de Office:8</vt:lpwstr>
  </property>
  <property fmtid="{D5CDD505-2E9C-101B-9397-08002B2CF9AE}" pid="3" name="ClassificationContentMarkingFooterText">
    <vt:lpwstr>Internal Use</vt:lpwstr>
  </property>
  <property fmtid="{D5CDD505-2E9C-101B-9397-08002B2CF9AE}" pid="4" name="MSIP_Label_624b1752-a977-4927-b9e6-e48a43684aee_Enabled">
    <vt:lpwstr>true</vt:lpwstr>
  </property>
  <property fmtid="{D5CDD505-2E9C-101B-9397-08002B2CF9AE}" pid="5" name="MSIP_Label_624b1752-a977-4927-b9e6-e48a43684aee_SetDate">
    <vt:lpwstr>2024-12-16T15:48:45Z</vt:lpwstr>
  </property>
  <property fmtid="{D5CDD505-2E9C-101B-9397-08002B2CF9AE}" pid="6" name="MSIP_Label_624b1752-a977-4927-b9e6-e48a43684aee_Method">
    <vt:lpwstr>Privileged</vt:lpwstr>
  </property>
  <property fmtid="{D5CDD505-2E9C-101B-9397-08002B2CF9AE}" pid="7" name="MSIP_Label_624b1752-a977-4927-b9e6-e48a43684aee_Name">
    <vt:lpwstr>Public</vt:lpwstr>
  </property>
  <property fmtid="{D5CDD505-2E9C-101B-9397-08002B2CF9AE}" pid="8" name="MSIP_Label_624b1752-a977-4927-b9e6-e48a43684aee_SiteId">
    <vt:lpwstr>031a09bc-a2bf-44df-888e-4e09355b7a24</vt:lpwstr>
  </property>
  <property fmtid="{D5CDD505-2E9C-101B-9397-08002B2CF9AE}" pid="9" name="MSIP_Label_624b1752-a977-4927-b9e6-e48a43684aee_ActionId">
    <vt:lpwstr>75e19b1e-0c30-430d-9734-7faac2bdeb3a</vt:lpwstr>
  </property>
  <property fmtid="{D5CDD505-2E9C-101B-9397-08002B2CF9AE}" pid="10" name="MSIP_Label_624b1752-a977-4927-b9e6-e48a43684aee_ContentBits">
    <vt:lpwstr>0</vt:lpwstr>
  </property>
  <property fmtid="{D5CDD505-2E9C-101B-9397-08002B2CF9AE}" pid="11" name="_NewReviewCycle">
    <vt:lpwstr/>
  </property>
  <property fmtid="{D5CDD505-2E9C-101B-9397-08002B2CF9AE}" pid="12" name="MediaServiceImageTags">
    <vt:lpwstr/>
  </property>
  <property fmtid="{D5CDD505-2E9C-101B-9397-08002B2CF9AE}" pid="13" name="ContentTypeId">
    <vt:lpwstr>0x010100BB604819F487DB42BF6A91DDB4F27431</vt:lpwstr>
  </property>
</Properties>
</file>